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4"/>
  </p:sldMasterIdLst>
  <p:notesMasterIdLst>
    <p:notesMasterId r:id="rId19"/>
  </p:notesMasterIdLst>
  <p:sldIdLst>
    <p:sldId id="256" r:id="rId5"/>
    <p:sldId id="1013" r:id="rId6"/>
    <p:sldId id="1018" r:id="rId7"/>
    <p:sldId id="775" r:id="rId8"/>
    <p:sldId id="1020" r:id="rId9"/>
    <p:sldId id="1019" r:id="rId10"/>
    <p:sldId id="1023" r:id="rId11"/>
    <p:sldId id="1027" r:id="rId12"/>
    <p:sldId id="1028" r:id="rId13"/>
    <p:sldId id="956" r:id="rId14"/>
    <p:sldId id="1022" r:id="rId15"/>
    <p:sldId id="1021" r:id="rId16"/>
    <p:sldId id="1017" r:id="rId17"/>
    <p:sldId id="264" r:id="rId18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DB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CAEB10-B019-5A43-8464-5BFC4CA9B133}" v="1" dt="2023-01-17T13:56:35.8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57"/>
    <p:restoredTop sz="73401" autoAdjust="0"/>
  </p:normalViewPr>
  <p:slideViewPr>
    <p:cSldViewPr snapToGrid="0" snapToObjects="1">
      <p:cViewPr>
        <p:scale>
          <a:sx n="58" d="100"/>
          <a:sy n="58" d="100"/>
        </p:scale>
        <p:origin x="-1482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lly Tye" userId="a1ca6b61-019e-450f-b1ba-b6c6efd2e913" providerId="ADAL" clId="{3CFD5F67-19DF-1C47-8B7A-E59195693B9D}"/>
    <pc:docChg chg="addSld delSld modSld modMainMaster">
      <pc:chgData name="Kelly Tye" userId="a1ca6b61-019e-450f-b1ba-b6c6efd2e913" providerId="ADAL" clId="{3CFD5F67-19DF-1C47-8B7A-E59195693B9D}" dt="2022-12-09T11:40:55.335" v="55" actId="404"/>
      <pc:docMkLst>
        <pc:docMk/>
      </pc:docMkLst>
      <pc:sldChg chg="modSp mod">
        <pc:chgData name="Kelly Tye" userId="a1ca6b61-019e-450f-b1ba-b6c6efd2e913" providerId="ADAL" clId="{3CFD5F67-19DF-1C47-8B7A-E59195693B9D}" dt="2022-12-09T11:29:41.834" v="11" actId="255"/>
        <pc:sldMkLst>
          <pc:docMk/>
          <pc:sldMk cId="1449078722" sldId="256"/>
        </pc:sldMkLst>
        <pc:spChg chg="mod">
          <ac:chgData name="Kelly Tye" userId="a1ca6b61-019e-450f-b1ba-b6c6efd2e913" providerId="ADAL" clId="{3CFD5F67-19DF-1C47-8B7A-E59195693B9D}" dt="2022-12-09T11:29:41.834" v="11" actId="255"/>
          <ac:spMkLst>
            <pc:docMk/>
            <pc:sldMk cId="1449078722" sldId="256"/>
            <ac:spMk id="3" creationId="{00000000-0000-0000-0000-000000000000}"/>
          </ac:spMkLst>
        </pc:spChg>
      </pc:sldChg>
      <pc:sldChg chg="del">
        <pc:chgData name="Kelly Tye" userId="a1ca6b61-019e-450f-b1ba-b6c6efd2e913" providerId="ADAL" clId="{3CFD5F67-19DF-1C47-8B7A-E59195693B9D}" dt="2022-12-09T11:39:32.571" v="27" actId="2696"/>
        <pc:sldMkLst>
          <pc:docMk/>
          <pc:sldMk cId="1570024438" sldId="290"/>
        </pc:sldMkLst>
      </pc:sldChg>
      <pc:sldChg chg="modSp modAnim">
        <pc:chgData name="Kelly Tye" userId="a1ca6b61-019e-450f-b1ba-b6c6efd2e913" providerId="ADAL" clId="{3CFD5F67-19DF-1C47-8B7A-E59195693B9D}" dt="2022-12-09T11:40:43.152" v="51" actId="20577"/>
        <pc:sldMkLst>
          <pc:docMk/>
          <pc:sldMk cId="2541201039" sldId="956"/>
        </pc:sldMkLst>
        <pc:spChg chg="mod">
          <ac:chgData name="Kelly Tye" userId="a1ca6b61-019e-450f-b1ba-b6c6efd2e913" providerId="ADAL" clId="{3CFD5F67-19DF-1C47-8B7A-E59195693B9D}" dt="2022-12-09T11:40:43.152" v="51" actId="20577"/>
          <ac:spMkLst>
            <pc:docMk/>
            <pc:sldMk cId="2541201039" sldId="956"/>
            <ac:spMk id="3" creationId="{DDF6C960-CBF0-1745-812E-85F7F7488773}"/>
          </ac:spMkLst>
        </pc:spChg>
      </pc:sldChg>
      <pc:sldChg chg="del">
        <pc:chgData name="Kelly Tye" userId="a1ca6b61-019e-450f-b1ba-b6c6efd2e913" providerId="ADAL" clId="{3CFD5F67-19DF-1C47-8B7A-E59195693B9D}" dt="2022-12-09T11:39:54.631" v="30" actId="2696"/>
        <pc:sldMkLst>
          <pc:docMk/>
          <pc:sldMk cId="4285222561" sldId="1011"/>
        </pc:sldMkLst>
      </pc:sldChg>
      <pc:sldChg chg="modSp mod">
        <pc:chgData name="Kelly Tye" userId="a1ca6b61-019e-450f-b1ba-b6c6efd2e913" providerId="ADAL" clId="{3CFD5F67-19DF-1C47-8B7A-E59195693B9D}" dt="2022-12-09T11:31:03.980" v="18" actId="404"/>
        <pc:sldMkLst>
          <pc:docMk/>
          <pc:sldMk cId="4282882525" sldId="1013"/>
        </pc:sldMkLst>
        <pc:spChg chg="mod">
          <ac:chgData name="Kelly Tye" userId="a1ca6b61-019e-450f-b1ba-b6c6efd2e913" providerId="ADAL" clId="{3CFD5F67-19DF-1C47-8B7A-E59195693B9D}" dt="2022-12-09T11:31:03.980" v="18" actId="404"/>
          <ac:spMkLst>
            <pc:docMk/>
            <pc:sldMk cId="4282882525" sldId="1013"/>
            <ac:spMk id="5" creationId="{00000000-0000-0000-0000-000000000000}"/>
          </ac:spMkLst>
        </pc:spChg>
      </pc:sldChg>
      <pc:sldChg chg="modSp">
        <pc:chgData name="Kelly Tye" userId="a1ca6b61-019e-450f-b1ba-b6c6efd2e913" providerId="ADAL" clId="{3CFD5F67-19DF-1C47-8B7A-E59195693B9D}" dt="2022-12-09T11:34:43.707" v="19" actId="14826"/>
        <pc:sldMkLst>
          <pc:docMk/>
          <pc:sldMk cId="317583290" sldId="1014"/>
        </pc:sldMkLst>
        <pc:picChg chg="mod">
          <ac:chgData name="Kelly Tye" userId="a1ca6b61-019e-450f-b1ba-b6c6efd2e913" providerId="ADAL" clId="{3CFD5F67-19DF-1C47-8B7A-E59195693B9D}" dt="2022-12-09T11:34:43.707" v="19" actId="14826"/>
          <ac:picMkLst>
            <pc:docMk/>
            <pc:sldMk cId="317583290" sldId="1014"/>
            <ac:picMk id="5" creationId="{3A30FA77-7827-2F4D-B53F-6699012E5EBC}"/>
          </ac:picMkLst>
        </pc:picChg>
      </pc:sldChg>
      <pc:sldChg chg="modSp mod">
        <pc:chgData name="Kelly Tye" userId="a1ca6b61-019e-450f-b1ba-b6c6efd2e913" providerId="ADAL" clId="{3CFD5F67-19DF-1C47-8B7A-E59195693B9D}" dt="2022-12-09T11:40:55.335" v="55" actId="404"/>
        <pc:sldMkLst>
          <pc:docMk/>
          <pc:sldMk cId="2533750526" sldId="1017"/>
        </pc:sldMkLst>
        <pc:spChg chg="mod">
          <ac:chgData name="Kelly Tye" userId="a1ca6b61-019e-450f-b1ba-b6c6efd2e913" providerId="ADAL" clId="{3CFD5F67-19DF-1C47-8B7A-E59195693B9D}" dt="2022-12-09T11:40:55.335" v="55" actId="404"/>
          <ac:spMkLst>
            <pc:docMk/>
            <pc:sldMk cId="2533750526" sldId="1017"/>
            <ac:spMk id="5" creationId="{00000000-0000-0000-0000-000000000000}"/>
          </ac:spMkLst>
        </pc:spChg>
      </pc:sldChg>
      <pc:sldChg chg="modSp mod">
        <pc:chgData name="Kelly Tye" userId="a1ca6b61-019e-450f-b1ba-b6c6efd2e913" providerId="ADAL" clId="{3CFD5F67-19DF-1C47-8B7A-E59195693B9D}" dt="2022-12-09T11:39:12.943" v="25" actId="1076"/>
        <pc:sldMkLst>
          <pc:docMk/>
          <pc:sldMk cId="3075336286" sldId="1019"/>
        </pc:sldMkLst>
        <pc:picChg chg="mod">
          <ac:chgData name="Kelly Tye" userId="a1ca6b61-019e-450f-b1ba-b6c6efd2e913" providerId="ADAL" clId="{3CFD5F67-19DF-1C47-8B7A-E59195693B9D}" dt="2022-12-09T11:39:07.358" v="22" actId="1076"/>
          <ac:picMkLst>
            <pc:docMk/>
            <pc:sldMk cId="3075336286" sldId="1019"/>
            <ac:picMk id="5" creationId="{43F3701B-E3AE-3643-B41D-8D2F98D69E8C}"/>
          </ac:picMkLst>
        </pc:picChg>
        <pc:picChg chg="mod">
          <ac:chgData name="Kelly Tye" userId="a1ca6b61-019e-450f-b1ba-b6c6efd2e913" providerId="ADAL" clId="{3CFD5F67-19DF-1C47-8B7A-E59195693B9D}" dt="2022-12-09T11:39:12.943" v="25" actId="1076"/>
          <ac:picMkLst>
            <pc:docMk/>
            <pc:sldMk cId="3075336286" sldId="1019"/>
            <ac:picMk id="9" creationId="{2E363FE7-69DB-F341-B5ED-51227FAD8BBE}"/>
          </ac:picMkLst>
        </pc:picChg>
        <pc:picChg chg="mod">
          <ac:chgData name="Kelly Tye" userId="a1ca6b61-019e-450f-b1ba-b6c6efd2e913" providerId="ADAL" clId="{3CFD5F67-19DF-1C47-8B7A-E59195693B9D}" dt="2022-12-09T11:39:11.576" v="24" actId="1076"/>
          <ac:picMkLst>
            <pc:docMk/>
            <pc:sldMk cId="3075336286" sldId="1019"/>
            <ac:picMk id="11" creationId="{5FBAF87B-3D93-8545-A864-2482BDC970C1}"/>
          </ac:picMkLst>
        </pc:picChg>
      </pc:sldChg>
      <pc:sldChg chg="modSp">
        <pc:chgData name="Kelly Tye" userId="a1ca6b61-019e-450f-b1ba-b6c6efd2e913" providerId="ADAL" clId="{3CFD5F67-19DF-1C47-8B7A-E59195693B9D}" dt="2022-12-09T11:38:55.652" v="20" actId="14826"/>
        <pc:sldMkLst>
          <pc:docMk/>
          <pc:sldMk cId="906368432" sldId="1020"/>
        </pc:sldMkLst>
        <pc:picChg chg="mod">
          <ac:chgData name="Kelly Tye" userId="a1ca6b61-019e-450f-b1ba-b6c6efd2e913" providerId="ADAL" clId="{3CFD5F67-19DF-1C47-8B7A-E59195693B9D}" dt="2022-12-09T11:38:55.652" v="20" actId="14826"/>
          <ac:picMkLst>
            <pc:docMk/>
            <pc:sldMk cId="906368432" sldId="1020"/>
            <ac:picMk id="5" creationId="{1D978140-5EAA-1D40-BB07-5D4020AE8597}"/>
          </ac:picMkLst>
        </pc:picChg>
      </pc:sldChg>
      <pc:sldChg chg="add">
        <pc:chgData name="Kelly Tye" userId="a1ca6b61-019e-450f-b1ba-b6c6efd2e913" providerId="ADAL" clId="{3CFD5F67-19DF-1C47-8B7A-E59195693B9D}" dt="2022-12-09T11:39:30.727" v="26"/>
        <pc:sldMkLst>
          <pc:docMk/>
          <pc:sldMk cId="4048479975" sldId="1021"/>
        </pc:sldMkLst>
      </pc:sldChg>
      <pc:sldChg chg="add modNotesTx">
        <pc:chgData name="Kelly Tye" userId="a1ca6b61-019e-450f-b1ba-b6c6efd2e913" providerId="ADAL" clId="{3CFD5F67-19DF-1C47-8B7A-E59195693B9D}" dt="2022-12-09T11:39:51.998" v="29"/>
        <pc:sldMkLst>
          <pc:docMk/>
          <pc:sldMk cId="1026422025" sldId="1022"/>
        </pc:sldMkLst>
      </pc:sldChg>
      <pc:sldMasterChg chg="modSldLayout">
        <pc:chgData name="Kelly Tye" userId="a1ca6b61-019e-450f-b1ba-b6c6efd2e913" providerId="ADAL" clId="{3CFD5F67-19DF-1C47-8B7A-E59195693B9D}" dt="2022-12-09T11:30:15.652" v="15" actId="1076"/>
        <pc:sldMasterMkLst>
          <pc:docMk/>
          <pc:sldMasterMk cId="4052712779" sldId="2147483675"/>
        </pc:sldMasterMkLst>
        <pc:sldLayoutChg chg="addSp modSp">
          <pc:chgData name="Kelly Tye" userId="a1ca6b61-019e-450f-b1ba-b6c6efd2e913" providerId="ADAL" clId="{3CFD5F67-19DF-1C47-8B7A-E59195693B9D}" dt="2022-12-09T11:29:59.414" v="12"/>
          <pc:sldLayoutMkLst>
            <pc:docMk/>
            <pc:sldMasterMk cId="4052712779" sldId="2147483675"/>
            <pc:sldLayoutMk cId="1231037735" sldId="2147483676"/>
          </pc:sldLayoutMkLst>
          <pc:spChg chg="add mod">
            <ac:chgData name="Kelly Tye" userId="a1ca6b61-019e-450f-b1ba-b6c6efd2e913" providerId="ADAL" clId="{3CFD5F67-19DF-1C47-8B7A-E59195693B9D}" dt="2022-12-09T11:29:59.414" v="12"/>
            <ac:spMkLst>
              <pc:docMk/>
              <pc:sldMasterMk cId="4052712779" sldId="2147483675"/>
              <pc:sldLayoutMk cId="1231037735" sldId="2147483676"/>
              <ac:spMk id="2" creationId="{D4EBE64A-402B-1A5B-1D48-A271DF4312CD}"/>
            </ac:spMkLst>
          </pc:spChg>
        </pc:sldLayoutChg>
        <pc:sldLayoutChg chg="modSp mod">
          <pc:chgData name="Kelly Tye" userId="a1ca6b61-019e-450f-b1ba-b6c6efd2e913" providerId="ADAL" clId="{3CFD5F67-19DF-1C47-8B7A-E59195693B9D}" dt="2022-12-09T11:30:06.179" v="13" actId="1076"/>
          <pc:sldLayoutMkLst>
            <pc:docMk/>
            <pc:sldMasterMk cId="4052712779" sldId="2147483675"/>
            <pc:sldLayoutMk cId="2818626419" sldId="2147483677"/>
          </pc:sldLayoutMkLst>
          <pc:spChg chg="mod">
            <ac:chgData name="Kelly Tye" userId="a1ca6b61-019e-450f-b1ba-b6c6efd2e913" providerId="ADAL" clId="{3CFD5F67-19DF-1C47-8B7A-E59195693B9D}" dt="2022-12-09T11:30:06.179" v="13" actId="1076"/>
            <ac:spMkLst>
              <pc:docMk/>
              <pc:sldMasterMk cId="4052712779" sldId="2147483675"/>
              <pc:sldLayoutMk cId="2818626419" sldId="2147483677"/>
              <ac:spMk id="3" creationId="{00000000-0000-0000-0000-000000000000}"/>
            </ac:spMkLst>
          </pc:spChg>
        </pc:sldLayoutChg>
        <pc:sldLayoutChg chg="modSp mod">
          <pc:chgData name="Kelly Tye" userId="a1ca6b61-019e-450f-b1ba-b6c6efd2e913" providerId="ADAL" clId="{3CFD5F67-19DF-1C47-8B7A-E59195693B9D}" dt="2022-12-09T11:30:15.652" v="15" actId="1076"/>
          <pc:sldLayoutMkLst>
            <pc:docMk/>
            <pc:sldMasterMk cId="4052712779" sldId="2147483675"/>
            <pc:sldLayoutMk cId="694975515" sldId="2147483678"/>
          </pc:sldLayoutMkLst>
          <pc:spChg chg="mod">
            <ac:chgData name="Kelly Tye" userId="a1ca6b61-019e-450f-b1ba-b6c6efd2e913" providerId="ADAL" clId="{3CFD5F67-19DF-1C47-8B7A-E59195693B9D}" dt="2022-12-09T11:30:12.063" v="14" actId="1076"/>
            <ac:spMkLst>
              <pc:docMk/>
              <pc:sldMasterMk cId="4052712779" sldId="2147483675"/>
              <pc:sldLayoutMk cId="694975515" sldId="2147483678"/>
              <ac:spMk id="8" creationId="{00000000-0000-0000-0000-000000000000}"/>
            </ac:spMkLst>
          </pc:spChg>
          <pc:spChg chg="mod">
            <ac:chgData name="Kelly Tye" userId="a1ca6b61-019e-450f-b1ba-b6c6efd2e913" providerId="ADAL" clId="{3CFD5F67-19DF-1C47-8B7A-E59195693B9D}" dt="2022-12-09T11:30:15.652" v="15" actId="1076"/>
            <ac:spMkLst>
              <pc:docMk/>
              <pc:sldMasterMk cId="4052712779" sldId="2147483675"/>
              <pc:sldLayoutMk cId="694975515" sldId="2147483678"/>
              <ac:spMk id="9" creationId="{00000000-0000-0000-0000-000000000000}"/>
            </ac:spMkLst>
          </pc:spChg>
        </pc:sldLayoutChg>
      </pc:sldMasterChg>
    </pc:docChg>
  </pc:docChgLst>
  <pc:docChgLst>
    <pc:chgData name="Kelly Tye" userId="a1ca6b61-019e-450f-b1ba-b6c6efd2e913" providerId="ADAL" clId="{CFA2239B-2F25-744C-BF3C-835F274FB2E1}"/>
    <pc:docChg chg="custSel modSld modMainMaster">
      <pc:chgData name="Kelly Tye" userId="a1ca6b61-019e-450f-b1ba-b6c6efd2e913" providerId="ADAL" clId="{CFA2239B-2F25-744C-BF3C-835F274FB2E1}" dt="2023-01-04T10:47:12.839" v="228" actId="404"/>
      <pc:docMkLst>
        <pc:docMk/>
      </pc:docMkLst>
      <pc:sldChg chg="delSp modSp mod">
        <pc:chgData name="Kelly Tye" userId="a1ca6b61-019e-450f-b1ba-b6c6efd2e913" providerId="ADAL" clId="{CFA2239B-2F25-744C-BF3C-835F274FB2E1}" dt="2023-01-04T10:47:12.839" v="228" actId="404"/>
        <pc:sldMkLst>
          <pc:docMk/>
          <pc:sldMk cId="1449078722" sldId="256"/>
        </pc:sldMkLst>
        <pc:spChg chg="del">
          <ac:chgData name="Kelly Tye" userId="a1ca6b61-019e-450f-b1ba-b6c6efd2e913" providerId="ADAL" clId="{CFA2239B-2F25-744C-BF3C-835F274FB2E1}" dt="2023-01-04T10:32:37.199" v="5" actId="478"/>
          <ac:spMkLst>
            <pc:docMk/>
            <pc:sldMk cId="1449078722" sldId="256"/>
            <ac:spMk id="2" creationId="{C600C474-8C1B-E497-30FA-B894A28E4FC6}"/>
          </ac:spMkLst>
        </pc:spChg>
        <pc:spChg chg="mod">
          <ac:chgData name="Kelly Tye" userId="a1ca6b61-019e-450f-b1ba-b6c6efd2e913" providerId="ADAL" clId="{CFA2239B-2F25-744C-BF3C-835F274FB2E1}" dt="2023-01-04T10:47:12.839" v="228" actId="404"/>
          <ac:spMkLst>
            <pc:docMk/>
            <pc:sldMk cId="1449078722" sldId="256"/>
            <ac:spMk id="3" creationId="{00000000-0000-0000-0000-000000000000}"/>
          </ac:spMkLst>
        </pc:spChg>
      </pc:sldChg>
      <pc:sldChg chg="addSp delSp modSp mod">
        <pc:chgData name="Kelly Tye" userId="a1ca6b61-019e-450f-b1ba-b6c6efd2e913" providerId="ADAL" clId="{CFA2239B-2F25-744C-BF3C-835F274FB2E1}" dt="2023-01-04T10:46:55.224" v="226" actId="1076"/>
        <pc:sldMkLst>
          <pc:docMk/>
          <pc:sldMk cId="1295433864" sldId="264"/>
        </pc:sldMkLst>
        <pc:spChg chg="del">
          <ac:chgData name="Kelly Tye" userId="a1ca6b61-019e-450f-b1ba-b6c6efd2e913" providerId="ADAL" clId="{CFA2239B-2F25-744C-BF3C-835F274FB2E1}" dt="2023-01-04T10:46:42.931" v="219" actId="478"/>
          <ac:spMkLst>
            <pc:docMk/>
            <pc:sldMk cId="1295433864" sldId="264"/>
            <ac:spMk id="3" creationId="{DB960235-0D1E-2FF9-67D4-CC3EF7890167}"/>
          </ac:spMkLst>
        </pc:spChg>
        <pc:spChg chg="del mod">
          <ac:chgData name="Kelly Tye" userId="a1ca6b61-019e-450f-b1ba-b6c6efd2e913" providerId="ADAL" clId="{CFA2239B-2F25-744C-BF3C-835F274FB2E1}" dt="2023-01-04T10:46:45.310" v="221" actId="478"/>
          <ac:spMkLst>
            <pc:docMk/>
            <pc:sldMk cId="1295433864" sldId="264"/>
            <ac:spMk id="6" creationId="{FEAA93A9-005C-EC4C-87E0-11AF3DA2EC4F}"/>
          </ac:spMkLst>
        </pc:spChg>
        <pc:picChg chg="add mod">
          <ac:chgData name="Kelly Tye" userId="a1ca6b61-019e-450f-b1ba-b6c6efd2e913" providerId="ADAL" clId="{CFA2239B-2F25-744C-BF3C-835F274FB2E1}" dt="2023-01-04T10:46:55.224" v="226" actId="1076"/>
          <ac:picMkLst>
            <pc:docMk/>
            <pc:sldMk cId="1295433864" sldId="264"/>
            <ac:picMk id="5" creationId="{972DBF38-5835-E687-B04E-4ADBC17339B1}"/>
          </ac:picMkLst>
        </pc:picChg>
      </pc:sldChg>
      <pc:sldChg chg="delSp modSp mod">
        <pc:chgData name="Kelly Tye" userId="a1ca6b61-019e-450f-b1ba-b6c6efd2e913" providerId="ADAL" clId="{CFA2239B-2F25-744C-BF3C-835F274FB2E1}" dt="2023-01-04T10:36:26.249" v="22" actId="478"/>
        <pc:sldMkLst>
          <pc:docMk/>
          <pc:sldMk cId="137082153" sldId="775"/>
        </pc:sldMkLst>
        <pc:spChg chg="del">
          <ac:chgData name="Kelly Tye" userId="a1ca6b61-019e-450f-b1ba-b6c6efd2e913" providerId="ADAL" clId="{CFA2239B-2F25-744C-BF3C-835F274FB2E1}" dt="2023-01-04T10:36:26.249" v="22" actId="478"/>
          <ac:spMkLst>
            <pc:docMk/>
            <pc:sldMk cId="137082153" sldId="775"/>
            <ac:spMk id="3" creationId="{821407BA-F4BB-509F-083E-0448FF825D84}"/>
          </ac:spMkLst>
        </pc:spChg>
        <pc:spChg chg="del">
          <ac:chgData name="Kelly Tye" userId="a1ca6b61-019e-450f-b1ba-b6c6efd2e913" providerId="ADAL" clId="{CFA2239B-2F25-744C-BF3C-835F274FB2E1}" dt="2023-01-04T10:36:12.818" v="14" actId="478"/>
          <ac:spMkLst>
            <pc:docMk/>
            <pc:sldMk cId="137082153" sldId="775"/>
            <ac:spMk id="9" creationId="{00000000-0000-0000-0000-000000000000}"/>
          </ac:spMkLst>
        </pc:spChg>
        <pc:spChg chg="del">
          <ac:chgData name="Kelly Tye" userId="a1ca6b61-019e-450f-b1ba-b6c6efd2e913" providerId="ADAL" clId="{CFA2239B-2F25-744C-BF3C-835F274FB2E1}" dt="2023-01-04T10:36:10.282" v="12" actId="478"/>
          <ac:spMkLst>
            <pc:docMk/>
            <pc:sldMk cId="137082153" sldId="775"/>
            <ac:spMk id="10" creationId="{00000000-0000-0000-0000-000000000000}"/>
          </ac:spMkLst>
        </pc:spChg>
        <pc:spChg chg="del mod">
          <ac:chgData name="Kelly Tye" userId="a1ca6b61-019e-450f-b1ba-b6c6efd2e913" providerId="ADAL" clId="{CFA2239B-2F25-744C-BF3C-835F274FB2E1}" dt="2023-01-04T10:36:19.873" v="20" actId="478"/>
          <ac:spMkLst>
            <pc:docMk/>
            <pc:sldMk cId="137082153" sldId="775"/>
            <ac:spMk id="11" creationId="{00000000-0000-0000-0000-000000000000}"/>
          </ac:spMkLst>
        </pc:spChg>
        <pc:spChg chg="del">
          <ac:chgData name="Kelly Tye" userId="a1ca6b61-019e-450f-b1ba-b6c6efd2e913" providerId="ADAL" clId="{CFA2239B-2F25-744C-BF3C-835F274FB2E1}" dt="2023-01-04T10:36:16.535" v="17" actId="478"/>
          <ac:spMkLst>
            <pc:docMk/>
            <pc:sldMk cId="137082153" sldId="775"/>
            <ac:spMk id="13" creationId="{00000000-0000-0000-0000-000000000000}"/>
          </ac:spMkLst>
        </pc:spChg>
        <pc:spChg chg="del">
          <ac:chgData name="Kelly Tye" userId="a1ca6b61-019e-450f-b1ba-b6c6efd2e913" providerId="ADAL" clId="{CFA2239B-2F25-744C-BF3C-835F274FB2E1}" dt="2023-01-04T10:36:07.804" v="11" actId="478"/>
          <ac:spMkLst>
            <pc:docMk/>
            <pc:sldMk cId="137082153" sldId="775"/>
            <ac:spMk id="14" creationId="{00000000-0000-0000-0000-000000000000}"/>
          </ac:spMkLst>
        </pc:spChg>
        <pc:spChg chg="del">
          <ac:chgData name="Kelly Tye" userId="a1ca6b61-019e-450f-b1ba-b6c6efd2e913" providerId="ADAL" clId="{CFA2239B-2F25-744C-BF3C-835F274FB2E1}" dt="2023-01-04T10:36:13.951" v="15" actId="478"/>
          <ac:spMkLst>
            <pc:docMk/>
            <pc:sldMk cId="137082153" sldId="775"/>
            <ac:spMk id="18" creationId="{00000000-0000-0000-0000-000000000000}"/>
          </ac:spMkLst>
        </pc:spChg>
        <pc:spChg chg="del">
          <ac:chgData name="Kelly Tye" userId="a1ca6b61-019e-450f-b1ba-b6c6efd2e913" providerId="ADAL" clId="{CFA2239B-2F25-744C-BF3C-835F274FB2E1}" dt="2023-01-04T10:36:05.121" v="9" actId="478"/>
          <ac:spMkLst>
            <pc:docMk/>
            <pc:sldMk cId="137082153" sldId="775"/>
            <ac:spMk id="19" creationId="{00000000-0000-0000-0000-000000000000}"/>
          </ac:spMkLst>
        </pc:spChg>
        <pc:spChg chg="del">
          <ac:chgData name="Kelly Tye" userId="a1ca6b61-019e-450f-b1ba-b6c6efd2e913" providerId="ADAL" clId="{CFA2239B-2F25-744C-BF3C-835F274FB2E1}" dt="2023-01-04T10:36:15.281" v="16" actId="478"/>
          <ac:spMkLst>
            <pc:docMk/>
            <pc:sldMk cId="137082153" sldId="775"/>
            <ac:spMk id="20" creationId="{00000000-0000-0000-0000-000000000000}"/>
          </ac:spMkLst>
        </pc:spChg>
        <pc:spChg chg="del">
          <ac:chgData name="Kelly Tye" userId="a1ca6b61-019e-450f-b1ba-b6c6efd2e913" providerId="ADAL" clId="{CFA2239B-2F25-744C-BF3C-835F274FB2E1}" dt="2023-01-04T10:36:06.516" v="10" actId="478"/>
          <ac:spMkLst>
            <pc:docMk/>
            <pc:sldMk cId="137082153" sldId="775"/>
            <ac:spMk id="21" creationId="{00000000-0000-0000-0000-000000000000}"/>
          </ac:spMkLst>
        </pc:spChg>
        <pc:spChg chg="del">
          <ac:chgData name="Kelly Tye" userId="a1ca6b61-019e-450f-b1ba-b6c6efd2e913" providerId="ADAL" clId="{CFA2239B-2F25-744C-BF3C-835F274FB2E1}" dt="2023-01-04T10:36:11.501" v="13" actId="478"/>
          <ac:spMkLst>
            <pc:docMk/>
            <pc:sldMk cId="137082153" sldId="775"/>
            <ac:spMk id="22" creationId="{00000000-0000-0000-0000-000000000000}"/>
          </ac:spMkLst>
        </pc:spChg>
        <pc:spChg chg="del">
          <ac:chgData name="Kelly Tye" userId="a1ca6b61-019e-450f-b1ba-b6c6efd2e913" providerId="ADAL" clId="{CFA2239B-2F25-744C-BF3C-835F274FB2E1}" dt="2023-01-04T10:36:21.202" v="21" actId="478"/>
          <ac:spMkLst>
            <pc:docMk/>
            <pc:sldMk cId="137082153" sldId="775"/>
            <ac:spMk id="23" creationId="{00000000-0000-0000-0000-000000000000}"/>
          </ac:spMkLst>
        </pc:spChg>
      </pc:sldChg>
      <pc:sldChg chg="modSp mod">
        <pc:chgData name="Kelly Tye" userId="a1ca6b61-019e-450f-b1ba-b6c6efd2e913" providerId="ADAL" clId="{CFA2239B-2F25-744C-BF3C-835F274FB2E1}" dt="2023-01-04T10:35:00.459" v="6" actId="20577"/>
        <pc:sldMkLst>
          <pc:docMk/>
          <pc:sldMk cId="4282882525" sldId="1013"/>
        </pc:sldMkLst>
        <pc:spChg chg="mod">
          <ac:chgData name="Kelly Tye" userId="a1ca6b61-019e-450f-b1ba-b6c6efd2e913" providerId="ADAL" clId="{CFA2239B-2F25-744C-BF3C-835F274FB2E1}" dt="2023-01-04T10:35:00.459" v="6" actId="20577"/>
          <ac:spMkLst>
            <pc:docMk/>
            <pc:sldMk cId="4282882525" sldId="1013"/>
            <ac:spMk id="5" creationId="{00000000-0000-0000-0000-000000000000}"/>
          </ac:spMkLst>
        </pc:spChg>
      </pc:sldChg>
      <pc:sldChg chg="modSp mod">
        <pc:chgData name="Kelly Tye" userId="a1ca6b61-019e-450f-b1ba-b6c6efd2e913" providerId="ADAL" clId="{CFA2239B-2F25-744C-BF3C-835F274FB2E1}" dt="2023-01-04T10:35:59.165" v="8" actId="20577"/>
        <pc:sldMkLst>
          <pc:docMk/>
          <pc:sldMk cId="365296059" sldId="1018"/>
        </pc:sldMkLst>
        <pc:spChg chg="mod">
          <ac:chgData name="Kelly Tye" userId="a1ca6b61-019e-450f-b1ba-b6c6efd2e913" providerId="ADAL" clId="{CFA2239B-2F25-744C-BF3C-835F274FB2E1}" dt="2023-01-04T10:35:59.165" v="8" actId="20577"/>
          <ac:spMkLst>
            <pc:docMk/>
            <pc:sldMk cId="365296059" sldId="1018"/>
            <ac:spMk id="3" creationId="{F6285F38-98DE-4746-A2A4-771CDD0D9776}"/>
          </ac:spMkLst>
        </pc:spChg>
      </pc:sldChg>
      <pc:sldChg chg="addSp modSp mod">
        <pc:chgData name="Kelly Tye" userId="a1ca6b61-019e-450f-b1ba-b6c6efd2e913" providerId="ADAL" clId="{CFA2239B-2F25-744C-BF3C-835F274FB2E1}" dt="2023-01-04T10:37:40.738" v="28" actId="1076"/>
        <pc:sldMkLst>
          <pc:docMk/>
          <pc:sldMk cId="1634627950" sldId="1023"/>
        </pc:sldMkLst>
        <pc:spChg chg="mod">
          <ac:chgData name="Kelly Tye" userId="a1ca6b61-019e-450f-b1ba-b6c6efd2e913" providerId="ADAL" clId="{CFA2239B-2F25-744C-BF3C-835F274FB2E1}" dt="2023-01-04T10:37:33.643" v="24" actId="20577"/>
          <ac:spMkLst>
            <pc:docMk/>
            <pc:sldMk cId="1634627950" sldId="1023"/>
            <ac:spMk id="3" creationId="{9B371F02-B2C1-0F25-95A6-778569FF19BF}"/>
          </ac:spMkLst>
        </pc:spChg>
        <pc:picChg chg="add mod">
          <ac:chgData name="Kelly Tye" userId="a1ca6b61-019e-450f-b1ba-b6c6efd2e913" providerId="ADAL" clId="{CFA2239B-2F25-744C-BF3C-835F274FB2E1}" dt="2023-01-04T10:37:40.738" v="28" actId="1076"/>
          <ac:picMkLst>
            <pc:docMk/>
            <pc:sldMk cId="1634627950" sldId="1023"/>
            <ac:picMk id="4" creationId="{4F6B4C1E-5CB0-92F2-2673-6182FD68104C}"/>
          </ac:picMkLst>
        </pc:picChg>
      </pc:sldChg>
      <pc:sldChg chg="addSp modSp mod">
        <pc:chgData name="Kelly Tye" userId="a1ca6b61-019e-450f-b1ba-b6c6efd2e913" providerId="ADAL" clId="{CFA2239B-2F25-744C-BF3C-835F274FB2E1}" dt="2023-01-04T10:39:20.422" v="34" actId="1076"/>
        <pc:sldMkLst>
          <pc:docMk/>
          <pc:sldMk cId="2615794669" sldId="1027"/>
        </pc:sldMkLst>
        <pc:spChg chg="mod">
          <ac:chgData name="Kelly Tye" userId="a1ca6b61-019e-450f-b1ba-b6c6efd2e913" providerId="ADAL" clId="{CFA2239B-2F25-744C-BF3C-835F274FB2E1}" dt="2023-01-04T10:39:18.719" v="33" actId="20577"/>
          <ac:spMkLst>
            <pc:docMk/>
            <pc:sldMk cId="2615794669" sldId="1027"/>
            <ac:spMk id="4" creationId="{78DCF29F-5515-690E-1F3F-7B1736B65C55}"/>
          </ac:spMkLst>
        </pc:spChg>
        <pc:picChg chg="add mod">
          <ac:chgData name="Kelly Tye" userId="a1ca6b61-019e-450f-b1ba-b6c6efd2e913" providerId="ADAL" clId="{CFA2239B-2F25-744C-BF3C-835F274FB2E1}" dt="2023-01-04T10:39:20.422" v="34" actId="1076"/>
          <ac:picMkLst>
            <pc:docMk/>
            <pc:sldMk cId="2615794669" sldId="1027"/>
            <ac:picMk id="5" creationId="{14E7C6A0-4D69-63AE-5E6F-1F73DFDEAEF1}"/>
          </ac:picMkLst>
        </pc:picChg>
      </pc:sldChg>
      <pc:sldChg chg="addSp delSp modSp mod">
        <pc:chgData name="Kelly Tye" userId="a1ca6b61-019e-450f-b1ba-b6c6efd2e913" providerId="ADAL" clId="{CFA2239B-2F25-744C-BF3C-835F274FB2E1}" dt="2023-01-04T10:46:11.950" v="218" actId="1037"/>
        <pc:sldMkLst>
          <pc:docMk/>
          <pc:sldMk cId="3730991850" sldId="1028"/>
        </pc:sldMkLst>
        <pc:spChg chg="del mod">
          <ac:chgData name="Kelly Tye" userId="a1ca6b61-019e-450f-b1ba-b6c6efd2e913" providerId="ADAL" clId="{CFA2239B-2F25-744C-BF3C-835F274FB2E1}" dt="2023-01-04T10:44:41.191" v="61" actId="478"/>
          <ac:spMkLst>
            <pc:docMk/>
            <pc:sldMk cId="3730991850" sldId="1028"/>
            <ac:spMk id="3" creationId="{C7B916D8-1DB7-993E-24D6-41C04C35492E}"/>
          </ac:spMkLst>
        </pc:spChg>
        <pc:spChg chg="add mod">
          <ac:chgData name="Kelly Tye" userId="a1ca6b61-019e-450f-b1ba-b6c6efd2e913" providerId="ADAL" clId="{CFA2239B-2F25-744C-BF3C-835F274FB2E1}" dt="2023-01-04T10:46:06.103" v="210" actId="1037"/>
          <ac:spMkLst>
            <pc:docMk/>
            <pc:sldMk cId="3730991850" sldId="1028"/>
            <ac:spMk id="13" creationId="{9342ACDE-04E3-376F-BB92-F9ACC2280435}"/>
          </ac:spMkLst>
        </pc:spChg>
        <pc:picChg chg="add mod">
          <ac:chgData name="Kelly Tye" userId="a1ca6b61-019e-450f-b1ba-b6c6efd2e913" providerId="ADAL" clId="{CFA2239B-2F25-744C-BF3C-835F274FB2E1}" dt="2023-01-04T10:46:11.950" v="218" actId="1037"/>
          <ac:picMkLst>
            <pc:docMk/>
            <pc:sldMk cId="3730991850" sldId="1028"/>
            <ac:picMk id="4" creationId="{75FD9A27-766C-39CD-1B93-051DFA5A9676}"/>
          </ac:picMkLst>
        </pc:picChg>
        <pc:picChg chg="add mod">
          <ac:chgData name="Kelly Tye" userId="a1ca6b61-019e-450f-b1ba-b6c6efd2e913" providerId="ADAL" clId="{CFA2239B-2F25-744C-BF3C-835F274FB2E1}" dt="2023-01-04T10:46:11.950" v="218" actId="1037"/>
          <ac:picMkLst>
            <pc:docMk/>
            <pc:sldMk cId="3730991850" sldId="1028"/>
            <ac:picMk id="5" creationId="{C4F05C47-92F5-C6C4-4787-40794FA58E6C}"/>
          </ac:picMkLst>
        </pc:picChg>
        <pc:picChg chg="add mod">
          <ac:chgData name="Kelly Tye" userId="a1ca6b61-019e-450f-b1ba-b6c6efd2e913" providerId="ADAL" clId="{CFA2239B-2F25-744C-BF3C-835F274FB2E1}" dt="2023-01-04T10:46:11.950" v="218" actId="1037"/>
          <ac:picMkLst>
            <pc:docMk/>
            <pc:sldMk cId="3730991850" sldId="1028"/>
            <ac:picMk id="6" creationId="{EE9384B1-7A64-F60E-C16E-1DAF86F914D9}"/>
          </ac:picMkLst>
        </pc:picChg>
        <pc:picChg chg="add mod">
          <ac:chgData name="Kelly Tye" userId="a1ca6b61-019e-450f-b1ba-b6c6efd2e913" providerId="ADAL" clId="{CFA2239B-2F25-744C-BF3C-835F274FB2E1}" dt="2023-01-04T10:46:11.950" v="218" actId="1037"/>
          <ac:picMkLst>
            <pc:docMk/>
            <pc:sldMk cId="3730991850" sldId="1028"/>
            <ac:picMk id="7" creationId="{39CF1E34-2C16-90C2-5408-0E089031E211}"/>
          </ac:picMkLst>
        </pc:picChg>
        <pc:picChg chg="add mod">
          <ac:chgData name="Kelly Tye" userId="a1ca6b61-019e-450f-b1ba-b6c6efd2e913" providerId="ADAL" clId="{CFA2239B-2F25-744C-BF3C-835F274FB2E1}" dt="2023-01-04T10:46:11.950" v="218" actId="1037"/>
          <ac:picMkLst>
            <pc:docMk/>
            <pc:sldMk cId="3730991850" sldId="1028"/>
            <ac:picMk id="8" creationId="{9855C131-B1F1-B62F-9406-DD5D758447C5}"/>
          </ac:picMkLst>
        </pc:picChg>
        <pc:picChg chg="add mod">
          <ac:chgData name="Kelly Tye" userId="a1ca6b61-019e-450f-b1ba-b6c6efd2e913" providerId="ADAL" clId="{CFA2239B-2F25-744C-BF3C-835F274FB2E1}" dt="2023-01-04T10:45:55.507" v="193" actId="14100"/>
          <ac:picMkLst>
            <pc:docMk/>
            <pc:sldMk cId="3730991850" sldId="1028"/>
            <ac:picMk id="9" creationId="{41301B5D-AB7E-D551-D3EA-60A974B363BB}"/>
          </ac:picMkLst>
        </pc:picChg>
        <pc:picChg chg="add mod">
          <ac:chgData name="Kelly Tye" userId="a1ca6b61-019e-450f-b1ba-b6c6efd2e913" providerId="ADAL" clId="{CFA2239B-2F25-744C-BF3C-835F274FB2E1}" dt="2023-01-04T10:46:02.461" v="202" actId="1037"/>
          <ac:picMkLst>
            <pc:docMk/>
            <pc:sldMk cId="3730991850" sldId="1028"/>
            <ac:picMk id="10" creationId="{DDE7551E-80E0-94C3-4852-891D6C0F29FF}"/>
          </ac:picMkLst>
        </pc:picChg>
        <pc:picChg chg="add mod">
          <ac:chgData name="Kelly Tye" userId="a1ca6b61-019e-450f-b1ba-b6c6efd2e913" providerId="ADAL" clId="{CFA2239B-2F25-744C-BF3C-835F274FB2E1}" dt="2023-01-04T10:45:26.738" v="159" actId="1076"/>
          <ac:picMkLst>
            <pc:docMk/>
            <pc:sldMk cId="3730991850" sldId="1028"/>
            <ac:picMk id="12" creationId="{4B202669-119E-FF94-163A-09E186799290}"/>
          </ac:picMkLst>
        </pc:picChg>
      </pc:sldChg>
      <pc:sldMasterChg chg="modSldLayout">
        <pc:chgData name="Kelly Tye" userId="a1ca6b61-019e-450f-b1ba-b6c6efd2e913" providerId="ADAL" clId="{CFA2239B-2F25-744C-BF3C-835F274FB2E1}" dt="2023-01-04T10:32:27.265" v="4" actId="14826"/>
        <pc:sldMasterMkLst>
          <pc:docMk/>
          <pc:sldMasterMk cId="4052712779" sldId="2147483675"/>
        </pc:sldMasterMkLst>
        <pc:sldLayoutChg chg="modSp">
          <pc:chgData name="Kelly Tye" userId="a1ca6b61-019e-450f-b1ba-b6c6efd2e913" providerId="ADAL" clId="{CFA2239B-2F25-744C-BF3C-835F274FB2E1}" dt="2023-01-04T10:32:27.265" v="4" actId="14826"/>
          <pc:sldLayoutMkLst>
            <pc:docMk/>
            <pc:sldMasterMk cId="4052712779" sldId="2147483675"/>
            <pc:sldLayoutMk cId="1231037735" sldId="2147483676"/>
          </pc:sldLayoutMkLst>
          <pc:picChg chg="mod">
            <ac:chgData name="Kelly Tye" userId="a1ca6b61-019e-450f-b1ba-b6c6efd2e913" providerId="ADAL" clId="{CFA2239B-2F25-744C-BF3C-835F274FB2E1}" dt="2023-01-04T10:32:27.265" v="4" actId="14826"/>
            <ac:picMkLst>
              <pc:docMk/>
              <pc:sldMasterMk cId="4052712779" sldId="2147483675"/>
              <pc:sldLayoutMk cId="1231037735" sldId="2147483676"/>
              <ac:picMk id="15" creationId="{00000000-0000-0000-0000-000000000000}"/>
            </ac:picMkLst>
          </pc:picChg>
        </pc:sldLayoutChg>
      </pc:sldMasterChg>
    </pc:docChg>
  </pc:docChgLst>
  <pc:docChgLst>
    <pc:chgData name="Ceri Brinkworth" userId="6529f433-d9ea-4c65-9791-0b6df18ce9fe" providerId="ADAL" clId="{A6E73895-1997-B244-A296-37DC274FCF71}"/>
    <pc:docChg chg="custSel addSld delSld modSld sldOrd">
      <pc:chgData name="Ceri Brinkworth" userId="6529f433-d9ea-4c65-9791-0b6df18ce9fe" providerId="ADAL" clId="{A6E73895-1997-B244-A296-37DC274FCF71}" dt="2022-12-21T12:20:01.452" v="1348" actId="20577"/>
      <pc:docMkLst>
        <pc:docMk/>
      </pc:docMkLst>
      <pc:sldChg chg="addSp modSp mod modNotesTx">
        <pc:chgData name="Ceri Brinkworth" userId="6529f433-d9ea-4c65-9791-0b6df18ce9fe" providerId="ADAL" clId="{A6E73895-1997-B244-A296-37DC274FCF71}" dt="2022-12-21T12:08:31.729" v="963"/>
        <pc:sldMkLst>
          <pc:docMk/>
          <pc:sldMk cId="1449078722" sldId="256"/>
        </pc:sldMkLst>
        <pc:spChg chg="add mod">
          <ac:chgData name="Ceri Brinkworth" userId="6529f433-d9ea-4c65-9791-0b6df18ce9fe" providerId="ADAL" clId="{A6E73895-1997-B244-A296-37DC274FCF71}" dt="2022-12-21T11:21:28.221" v="35" actId="207"/>
          <ac:spMkLst>
            <pc:docMk/>
            <pc:sldMk cId="1449078722" sldId="256"/>
            <ac:spMk id="2" creationId="{C600C474-8C1B-E497-30FA-B894A28E4FC6}"/>
          </ac:spMkLst>
        </pc:spChg>
      </pc:sldChg>
      <pc:sldChg chg="addSp modSp mod">
        <pc:chgData name="Ceri Brinkworth" userId="6529f433-d9ea-4c65-9791-0b6df18ce9fe" providerId="ADAL" clId="{A6E73895-1997-B244-A296-37DC274FCF71}" dt="2022-12-21T12:07:21.011" v="960" actId="20577"/>
        <pc:sldMkLst>
          <pc:docMk/>
          <pc:sldMk cId="1295433864" sldId="264"/>
        </pc:sldMkLst>
        <pc:spChg chg="mod">
          <ac:chgData name="Ceri Brinkworth" userId="6529f433-d9ea-4c65-9791-0b6df18ce9fe" providerId="ADAL" clId="{A6E73895-1997-B244-A296-37DC274FCF71}" dt="2022-12-21T12:07:21.011" v="960" actId="20577"/>
          <ac:spMkLst>
            <pc:docMk/>
            <pc:sldMk cId="1295433864" sldId="264"/>
            <ac:spMk id="2" creationId="{00000000-0000-0000-0000-000000000000}"/>
          </ac:spMkLst>
        </pc:spChg>
        <pc:spChg chg="add mod">
          <ac:chgData name="Ceri Brinkworth" userId="6529f433-d9ea-4c65-9791-0b6df18ce9fe" providerId="ADAL" clId="{A6E73895-1997-B244-A296-37DC274FCF71}" dt="2022-12-21T11:20:39.354" v="11" actId="207"/>
          <ac:spMkLst>
            <pc:docMk/>
            <pc:sldMk cId="1295433864" sldId="264"/>
            <ac:spMk id="3" creationId="{DB960235-0D1E-2FF9-67D4-CC3EF7890167}"/>
          </ac:spMkLst>
        </pc:spChg>
      </pc:sldChg>
      <pc:sldChg chg="addSp modSp add mod modNotesTx">
        <pc:chgData name="Ceri Brinkworth" userId="6529f433-d9ea-4c65-9791-0b6df18ce9fe" providerId="ADAL" clId="{A6E73895-1997-B244-A296-37DC274FCF71}" dt="2022-12-21T12:06:05.761" v="891" actId="20577"/>
        <pc:sldMkLst>
          <pc:docMk/>
          <pc:sldMk cId="137082153" sldId="775"/>
        </pc:sldMkLst>
        <pc:spChg chg="add mod">
          <ac:chgData name="Ceri Brinkworth" userId="6529f433-d9ea-4c65-9791-0b6df18ce9fe" providerId="ADAL" clId="{A6E73895-1997-B244-A296-37DC274FCF71}" dt="2022-12-21T12:03:57.165" v="879" actId="20577"/>
          <ac:spMkLst>
            <pc:docMk/>
            <pc:sldMk cId="137082153" sldId="775"/>
            <ac:spMk id="3" creationId="{821407BA-F4BB-509F-083E-0448FF825D84}"/>
          </ac:spMkLst>
        </pc:spChg>
      </pc:sldChg>
      <pc:sldChg chg="modSp mod modAnim modNotesTx">
        <pc:chgData name="Ceri Brinkworth" userId="6529f433-d9ea-4c65-9791-0b6df18ce9fe" providerId="ADAL" clId="{A6E73895-1997-B244-A296-37DC274FCF71}" dt="2022-12-21T12:20:01.452" v="1348" actId="20577"/>
        <pc:sldMkLst>
          <pc:docMk/>
          <pc:sldMk cId="2541201039" sldId="956"/>
        </pc:sldMkLst>
        <pc:spChg chg="mod">
          <ac:chgData name="Ceri Brinkworth" userId="6529f433-d9ea-4c65-9791-0b6df18ce9fe" providerId="ADAL" clId="{A6E73895-1997-B244-A296-37DC274FCF71}" dt="2022-12-21T12:09:00.082" v="968" actId="20577"/>
          <ac:spMkLst>
            <pc:docMk/>
            <pc:sldMk cId="2541201039" sldId="956"/>
            <ac:spMk id="2" creationId="{DD6F2CC8-DE15-654D-9D80-DC0A1706511B}"/>
          </ac:spMkLst>
        </pc:spChg>
        <pc:spChg chg="mod">
          <ac:chgData name="Ceri Brinkworth" userId="6529f433-d9ea-4c65-9791-0b6df18ce9fe" providerId="ADAL" clId="{A6E73895-1997-B244-A296-37DC274FCF71}" dt="2022-12-21T12:16:46.568" v="1323" actId="20577"/>
          <ac:spMkLst>
            <pc:docMk/>
            <pc:sldMk cId="2541201039" sldId="956"/>
            <ac:spMk id="3" creationId="{DDF6C960-CBF0-1745-812E-85F7F7488773}"/>
          </ac:spMkLst>
        </pc:spChg>
      </pc:sldChg>
      <pc:sldChg chg="modNotesTx">
        <pc:chgData name="Ceri Brinkworth" userId="6529f433-d9ea-4c65-9791-0b6df18ce9fe" providerId="ADAL" clId="{A6E73895-1997-B244-A296-37DC274FCF71}" dt="2022-12-21T12:14:10.451" v="1135" actId="20577"/>
        <pc:sldMkLst>
          <pc:docMk/>
          <pc:sldMk cId="4282882525" sldId="1013"/>
        </pc:sldMkLst>
      </pc:sldChg>
      <pc:sldChg chg="del">
        <pc:chgData name="Ceri Brinkworth" userId="6529f433-d9ea-4c65-9791-0b6df18ce9fe" providerId="ADAL" clId="{A6E73895-1997-B244-A296-37DC274FCF71}" dt="2022-12-21T12:02:13.909" v="725" actId="2696"/>
        <pc:sldMkLst>
          <pc:docMk/>
          <pc:sldMk cId="317583290" sldId="1014"/>
        </pc:sldMkLst>
      </pc:sldChg>
      <pc:sldChg chg="modNotesTx">
        <pc:chgData name="Ceri Brinkworth" userId="6529f433-d9ea-4c65-9791-0b6df18ce9fe" providerId="ADAL" clId="{A6E73895-1997-B244-A296-37DC274FCF71}" dt="2022-12-21T12:02:34.861" v="739" actId="20577"/>
        <pc:sldMkLst>
          <pc:docMk/>
          <pc:sldMk cId="365296059" sldId="1018"/>
        </pc:sldMkLst>
      </pc:sldChg>
      <pc:sldChg chg="modNotesTx">
        <pc:chgData name="Ceri Brinkworth" userId="6529f433-d9ea-4c65-9791-0b6df18ce9fe" providerId="ADAL" clId="{A6E73895-1997-B244-A296-37DC274FCF71}" dt="2022-12-21T12:15:37.798" v="1259" actId="20577"/>
        <pc:sldMkLst>
          <pc:docMk/>
          <pc:sldMk cId="3075336286" sldId="1019"/>
        </pc:sldMkLst>
      </pc:sldChg>
      <pc:sldChg chg="modSp mod modNotesTx">
        <pc:chgData name="Ceri Brinkworth" userId="6529f433-d9ea-4c65-9791-0b6df18ce9fe" providerId="ADAL" clId="{A6E73895-1997-B244-A296-37DC274FCF71}" dt="2022-12-21T12:15:03.565" v="1141" actId="20577"/>
        <pc:sldMkLst>
          <pc:docMk/>
          <pc:sldMk cId="906368432" sldId="1020"/>
        </pc:sldMkLst>
        <pc:spChg chg="mod">
          <ac:chgData name="Ceri Brinkworth" userId="6529f433-d9ea-4c65-9791-0b6df18ce9fe" providerId="ADAL" clId="{A6E73895-1997-B244-A296-37DC274FCF71}" dt="2022-12-21T12:05:08.882" v="884" actId="20577"/>
          <ac:spMkLst>
            <pc:docMk/>
            <pc:sldMk cId="906368432" sldId="1020"/>
            <ac:spMk id="2" creationId="{F471469F-21DD-8648-90F1-2E26C8476686}"/>
          </ac:spMkLst>
        </pc:spChg>
      </pc:sldChg>
      <pc:sldChg chg="ord">
        <pc:chgData name="Ceri Brinkworth" userId="6529f433-d9ea-4c65-9791-0b6df18ce9fe" providerId="ADAL" clId="{A6E73895-1997-B244-A296-37DC274FCF71}" dt="2022-12-21T12:11:16.543" v="971" actId="20578"/>
        <pc:sldMkLst>
          <pc:docMk/>
          <pc:sldMk cId="1026422025" sldId="1022"/>
        </pc:sldMkLst>
      </pc:sldChg>
      <pc:sldChg chg="add del">
        <pc:chgData name="Ceri Brinkworth" userId="6529f433-d9ea-4c65-9791-0b6df18ce9fe" providerId="ADAL" clId="{A6E73895-1997-B244-A296-37DC274FCF71}" dt="2022-12-21T12:02:13.409" v="724" actId="2696"/>
        <pc:sldMkLst>
          <pc:docMk/>
          <pc:sldMk cId="211529177" sldId="1023"/>
        </pc:sldMkLst>
      </pc:sldChg>
      <pc:sldChg chg="add">
        <pc:chgData name="Ceri Brinkworth" userId="6529f433-d9ea-4c65-9791-0b6df18ce9fe" providerId="ADAL" clId="{A6E73895-1997-B244-A296-37DC274FCF71}" dt="2022-12-21T12:14:55.489" v="1137"/>
        <pc:sldMkLst>
          <pc:docMk/>
          <pc:sldMk cId="1634627950" sldId="1023"/>
        </pc:sldMkLst>
      </pc:sldChg>
      <pc:sldChg chg="modSp new del mod modNotesTx">
        <pc:chgData name="Ceri Brinkworth" userId="6529f433-d9ea-4c65-9791-0b6df18ce9fe" providerId="ADAL" clId="{A6E73895-1997-B244-A296-37DC274FCF71}" dt="2022-12-21T12:14:50.708" v="1136" actId="2696"/>
        <pc:sldMkLst>
          <pc:docMk/>
          <pc:sldMk cId="2554865026" sldId="1023"/>
        </pc:sldMkLst>
        <pc:spChg chg="mod">
          <ac:chgData name="Ceri Brinkworth" userId="6529f433-d9ea-4c65-9791-0b6df18ce9fe" providerId="ADAL" clId="{A6E73895-1997-B244-A296-37DC274FCF71}" dt="2022-12-21T12:03:21.707" v="793" actId="20577"/>
          <ac:spMkLst>
            <pc:docMk/>
            <pc:sldMk cId="2554865026" sldId="1023"/>
            <ac:spMk id="2" creationId="{E01CD058-F7B3-EDD5-1138-EF0DD6FFD2EA}"/>
          </ac:spMkLst>
        </pc:spChg>
        <pc:spChg chg="mod">
          <ac:chgData name="Ceri Brinkworth" userId="6529f433-d9ea-4c65-9791-0b6df18ce9fe" providerId="ADAL" clId="{A6E73895-1997-B244-A296-37DC274FCF71}" dt="2022-12-21T12:03:15.438" v="768" actId="207"/>
          <ac:spMkLst>
            <pc:docMk/>
            <pc:sldMk cId="2554865026" sldId="1023"/>
            <ac:spMk id="3" creationId="{9B371F02-B2C1-0F25-95A6-778569FF19BF}"/>
          </ac:spMkLst>
        </pc:spChg>
      </pc:sldChg>
      <pc:sldChg chg="modSp add mod modNotesTx">
        <pc:chgData name="Ceri Brinkworth" userId="6529f433-d9ea-4c65-9791-0b6df18ce9fe" providerId="ADAL" clId="{A6E73895-1997-B244-A296-37DC274FCF71}" dt="2022-12-21T12:17:09.310" v="1344" actId="20577"/>
        <pc:sldMkLst>
          <pc:docMk/>
          <pc:sldMk cId="2615794669" sldId="1027"/>
        </pc:sldMkLst>
        <pc:spChg chg="mod">
          <ac:chgData name="Ceri Brinkworth" userId="6529f433-d9ea-4c65-9791-0b6df18ce9fe" providerId="ADAL" clId="{A6E73895-1997-B244-A296-37DC274FCF71}" dt="2022-12-21T12:11:48.403" v="978" actId="20577"/>
          <ac:spMkLst>
            <pc:docMk/>
            <pc:sldMk cId="2615794669" sldId="1027"/>
            <ac:spMk id="2" creationId="{00000000-0000-0000-0000-000000000000}"/>
          </ac:spMkLst>
        </pc:spChg>
        <pc:spChg chg="mod">
          <ac:chgData name="Ceri Brinkworth" userId="6529f433-d9ea-4c65-9791-0b6df18ce9fe" providerId="ADAL" clId="{A6E73895-1997-B244-A296-37DC274FCF71}" dt="2022-12-21T12:11:55.415" v="991" actId="20577"/>
          <ac:spMkLst>
            <pc:docMk/>
            <pc:sldMk cId="2615794669" sldId="1027"/>
            <ac:spMk id="4" creationId="{78DCF29F-5515-690E-1F3F-7B1736B65C55}"/>
          </ac:spMkLst>
        </pc:spChg>
      </pc:sldChg>
      <pc:sldChg chg="add modNotesTx">
        <pc:chgData name="Ceri Brinkworth" userId="6529f433-d9ea-4c65-9791-0b6df18ce9fe" providerId="ADAL" clId="{A6E73895-1997-B244-A296-37DC274FCF71}" dt="2022-12-21T12:17:15.256" v="1345" actId="114"/>
        <pc:sldMkLst>
          <pc:docMk/>
          <pc:sldMk cId="3730991850" sldId="1028"/>
        </pc:sldMkLst>
      </pc:sldChg>
    </pc:docChg>
  </pc:docChgLst>
  <pc:docChgLst>
    <pc:chgData name="Ceri Brinkworth" userId="6529f433-d9ea-4c65-9791-0b6df18ce9fe" providerId="ADAL" clId="{72CAEB10-B019-5A43-8464-5BFC4CA9B133}"/>
    <pc:docChg chg="modSld">
      <pc:chgData name="Ceri Brinkworth" userId="6529f433-d9ea-4c65-9791-0b6df18ce9fe" providerId="ADAL" clId="{72CAEB10-B019-5A43-8464-5BFC4CA9B133}" dt="2023-01-17T13:56:35.890" v="0"/>
      <pc:docMkLst>
        <pc:docMk/>
      </pc:docMkLst>
      <pc:sldChg chg="modAnim">
        <pc:chgData name="Ceri Brinkworth" userId="6529f433-d9ea-4c65-9791-0b6df18ce9fe" providerId="ADAL" clId="{72CAEB10-B019-5A43-8464-5BFC4CA9B133}" dt="2023-01-17T13:56:35.890" v="0"/>
        <pc:sldMkLst>
          <pc:docMk/>
          <pc:sldMk cId="365296059" sldId="101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04F3A82-F637-1543-8C13-D12BDF0F499A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C167F53-BA33-7E40-958D-01A6607E9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15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defRPr/>
            </a:pPr>
            <a:r>
              <a:rPr lang="en-US" dirty="0"/>
              <a:t>Approximately 10 minutes is needed for this session.</a:t>
            </a:r>
          </a:p>
          <a:p>
            <a:endParaRPr lang="en-US" i="1" dirty="0"/>
          </a:p>
          <a:p>
            <a:r>
              <a:rPr lang="en-US" i="1" dirty="0"/>
              <a:t>Notes</a:t>
            </a:r>
            <a:r>
              <a:rPr lang="en-US" i="1" baseline="0" dirty="0"/>
              <a:t> are provided to help you lead the presentation.</a:t>
            </a:r>
          </a:p>
          <a:p>
            <a:r>
              <a:rPr lang="en-US" i="1" baseline="0" dirty="0"/>
              <a:t>Notes in italics are for your attention only.</a:t>
            </a:r>
            <a:endParaRPr lang="en-US" i="1" dirty="0"/>
          </a:p>
          <a:p>
            <a:endParaRPr lang="en-US" dirty="0"/>
          </a:p>
          <a:p>
            <a:pPr defTabSz="465887">
              <a:defRPr/>
            </a:pPr>
            <a:endParaRPr lang="en-US" i="1" baseline="0" dirty="0"/>
          </a:p>
          <a:p>
            <a:pPr defTabSz="465887">
              <a:defRPr/>
            </a:pPr>
            <a:r>
              <a:rPr lang="en-US" i="1" baseline="0" dirty="0"/>
              <a:t>Provide copies of ‘Reading at Home Booklet 2’ from Oxford Owl for each parent.</a:t>
            </a:r>
          </a:p>
          <a:p>
            <a:pPr defTabSz="465887">
              <a:defRPr/>
            </a:pPr>
            <a:endParaRPr lang="en-US" i="1" baseline="0" dirty="0"/>
          </a:p>
          <a:p>
            <a:pPr defTabSz="465887">
              <a:defRPr/>
            </a:pPr>
            <a:endParaRPr lang="en-US" i="1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187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24123" indent="-524123">
              <a:buFont typeface="+mj-lt"/>
              <a:buAutoNum type="arabicPeriod"/>
            </a:pPr>
            <a:r>
              <a:rPr lang="en-GB" dirty="0"/>
              <a:t>Help your child to use </a:t>
            </a:r>
            <a:r>
              <a:rPr lang="en-US" dirty="0"/>
              <a:t>‘Special Friends’, ‘Fred Talk’ to read words.</a:t>
            </a:r>
          </a:p>
          <a:p>
            <a:pPr marL="524123" indent="-524123">
              <a:buFont typeface="+mj-lt"/>
              <a:buAutoNum type="arabicPeriod"/>
            </a:pPr>
            <a:r>
              <a:rPr lang="en-GB" dirty="0"/>
              <a:t>Practise reading sounds speedily.       </a:t>
            </a:r>
          </a:p>
          <a:p>
            <a:pPr marL="524123" indent="-524123">
              <a:buFont typeface="+mj-lt"/>
              <a:buAutoNum type="arabicPeriod"/>
            </a:pPr>
            <a:r>
              <a:rPr lang="en-GB" dirty="0"/>
              <a:t>Watch the Virtual Classroom films together.     </a:t>
            </a:r>
          </a:p>
          <a:p>
            <a:pPr marL="524123" indent="-524123">
              <a:buFont typeface="+mj-lt"/>
              <a:buAutoNum type="arabicPeriod"/>
            </a:pPr>
            <a:r>
              <a:rPr lang="en-US" dirty="0"/>
              <a:t>Listen to your child read their Storybook every day.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1624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Watch these video tutorials on the Ruth Miskin website to find out more about the PSC:</a:t>
            </a:r>
          </a:p>
          <a:p>
            <a:endParaRPr lang="en-US" dirty="0"/>
          </a:p>
          <a:p>
            <a:r>
              <a:rPr lang="en-US" dirty="0"/>
              <a:t>Understanding Phonics</a:t>
            </a:r>
          </a:p>
          <a:p>
            <a:r>
              <a:rPr lang="en-US" dirty="0"/>
              <a:t>The Phonics Screening Check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8013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07CC-6AAD-1047-BB31-41E7C9B8EA1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2756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defRPr/>
            </a:pPr>
            <a:r>
              <a:rPr lang="en-GB" dirty="0"/>
              <a:t>Remember that all parents have the power to change outcomes for their children.</a:t>
            </a:r>
            <a:endParaRPr lang="en-US" dirty="0">
              <a:solidFill>
                <a:srgbClr val="FF0000"/>
              </a:solidFill>
            </a:endParaRPr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0C2BD-ABBD-1C45-BDAB-44A2829FA13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061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baseline="0" dirty="0"/>
              <a:t>Read quote.</a:t>
            </a:r>
          </a:p>
          <a:p>
            <a:r>
              <a:rPr lang="en-GB" dirty="0"/>
              <a:t/>
            </a:r>
            <a:br>
              <a:rPr lang="en-GB" dirty="0"/>
            </a:br>
            <a:r>
              <a:rPr lang="en-GB" dirty="0"/>
              <a:t>By the end of Year 1, we want all of our children to be able to </a:t>
            </a:r>
            <a:r>
              <a:rPr lang="en-US" i="0" baseline="0" dirty="0"/>
              <a:t>read accurately – to read both familiar and unfamiliar words - so that they can go on to become a fluent, enthusiastic reader.</a:t>
            </a:r>
          </a:p>
          <a:p>
            <a:endParaRPr lang="en-US" i="0" baseline="0" dirty="0"/>
          </a:p>
          <a:p>
            <a:r>
              <a:rPr lang="en-US" i="0" baseline="0" dirty="0"/>
              <a:t>The Phonics Screening Check in June in year 1 is a word reading test to check children can read sounds in words accurately.</a:t>
            </a:r>
          </a:p>
          <a:p>
            <a:r>
              <a:rPr lang="en-US" i="0" baseline="0" dirty="0"/>
              <a:t>Accurate word reading at 6 is a predictor of future success.</a:t>
            </a:r>
            <a:endParaRPr lang="en-GB" dirty="0"/>
          </a:p>
          <a:p>
            <a:endParaRPr lang="en-US" i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0C2BD-ABBD-1C45-BDAB-44A2829FA13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27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Children complete the phonics screening check at the end of Year 1 so that parents can be confident</a:t>
            </a:r>
            <a:r>
              <a:rPr lang="en-US" b="1" dirty="0"/>
              <a:t> </a:t>
            </a:r>
            <a:r>
              <a:rPr lang="en-US" dirty="0"/>
              <a:t>their children are being taught to read successfully. </a:t>
            </a:r>
            <a:endParaRPr lang="en-GB" dirty="0"/>
          </a:p>
          <a:p>
            <a:r>
              <a:rPr lang="en-US" dirty="0"/>
              <a:t>  </a:t>
            </a:r>
            <a:endParaRPr lang="en-GB" dirty="0"/>
          </a:p>
          <a:p>
            <a:pPr lvl="0"/>
            <a:r>
              <a:rPr lang="en-US" dirty="0"/>
              <a:t>Children read 40 words. It takes between two and five minutes.</a:t>
            </a:r>
            <a:endParaRPr lang="en-GB" dirty="0"/>
          </a:p>
          <a:p>
            <a:r>
              <a:rPr lang="en-US" dirty="0"/>
              <a:t> </a:t>
            </a:r>
            <a:endParaRPr lang="en-GB" dirty="0"/>
          </a:p>
          <a:p>
            <a:pPr lvl="0"/>
            <a:r>
              <a:rPr lang="en-US" dirty="0"/>
              <a:t>If they do not manage to read </a:t>
            </a:r>
            <a:r>
              <a:rPr lang="en-US" sz="1400" b="1" i="1" u="sng" dirty="0">
                <a:solidFill>
                  <a:srgbClr val="FF0000"/>
                </a:solidFill>
              </a:rPr>
              <a:t>32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/>
              <a:t>of the words successfully, they are given extra support, and repeat the check at the end of Year 2. </a:t>
            </a:r>
          </a:p>
          <a:p>
            <a:pPr lvl="0"/>
            <a:r>
              <a:rPr lang="en-US" dirty="0"/>
              <a:t>It means that all children will be able to read accurately before they begin Year 3.</a:t>
            </a:r>
          </a:p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161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Times New Roman" pitchFamily="18" charset="0"/>
                <a:ea typeface="MS PGothic" pitchFamily="34" charset="-128"/>
                <a:cs typeface="Arial" charset="0"/>
              </a:rPr>
              <a:t>Copyright Ruth Miskin Literacy</a:t>
            </a:r>
          </a:p>
        </p:txBody>
      </p:sp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A493771-02BD-46DE-BA36-AA48EE88E1EF}" type="slidenum">
              <a:rPr lang="en-US" smtClean="0">
                <a:latin typeface="Times New Roman" pitchFamily="18" charset="0"/>
                <a:ea typeface="MS PGothic" pitchFamily="34" charset="-128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>
              <a:latin typeface="Times New Roman" pitchFamily="18" charset="0"/>
              <a:ea typeface="MS PGothic" pitchFamily="34" charset="-128"/>
              <a:cs typeface="Arial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25500" y="757238"/>
            <a:ext cx="3195638" cy="23971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2263" y="3220357"/>
            <a:ext cx="5236057" cy="6114821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15000"/>
              </a:lnSpc>
            </a:pP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</a:rPr>
              <a:t>Children learn all of the sounds on this chart. </a:t>
            </a:r>
          </a:p>
          <a:p>
            <a:pPr eaLnBrk="1" hangingPunct="1">
              <a:spcBef>
                <a:spcPct val="0"/>
              </a:spcBef>
            </a:pPr>
            <a:endParaRPr lang="en-US" altLang="ja-JP" sz="1100" dirty="0"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ja-JP" sz="1100" dirty="0">
                <a:latin typeface="Arial" pitchFamily="34" charset="0"/>
                <a:cs typeface="Arial" pitchFamily="34" charset="0"/>
              </a:rPr>
              <a:t>Once they know all of these sounds, they will be able to read any unfamiliar word.</a:t>
            </a:r>
          </a:p>
          <a:p>
            <a:pPr eaLnBrk="1" hangingPunct="1">
              <a:spcBef>
                <a:spcPct val="0"/>
              </a:spcBef>
            </a:pPr>
            <a:endParaRPr lang="en-US" altLang="ja-JP" sz="11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406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teach children to words using the routine ‘Special Friends’, ‘Fred Talk’, read the word’.</a:t>
            </a:r>
          </a:p>
          <a:p>
            <a:endParaRPr lang="en-US" dirty="0"/>
          </a:p>
          <a:p>
            <a:pPr defTabSz="465887">
              <a:defRPr/>
            </a:pPr>
            <a:r>
              <a:rPr lang="en-US" dirty="0"/>
              <a:t>Children spot the ‘Special Friends’ (two letters that make one sound), Fred talk the word, and then read the whole word.</a:t>
            </a:r>
          </a:p>
          <a:p>
            <a:endParaRPr lang="en-US" dirty="0"/>
          </a:p>
          <a:p>
            <a:r>
              <a:rPr lang="en-US" dirty="0"/>
              <a:t>For example, ‘</a:t>
            </a:r>
            <a:r>
              <a:rPr lang="en-US" dirty="0" err="1"/>
              <a:t>sh</a:t>
            </a:r>
            <a:r>
              <a:rPr lang="en-US" dirty="0"/>
              <a:t>’, </a:t>
            </a:r>
            <a:r>
              <a:rPr lang="en-US" dirty="0" err="1"/>
              <a:t>sh</a:t>
            </a:r>
            <a:r>
              <a:rPr lang="en-US" dirty="0"/>
              <a:t>-</a:t>
            </a:r>
            <a:r>
              <a:rPr lang="en-US" dirty="0" err="1"/>
              <a:t>i</a:t>
            </a:r>
            <a:r>
              <a:rPr lang="en-US" dirty="0"/>
              <a:t>-p, ship.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56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Half of the words in the check are real words.</a:t>
            </a:r>
          </a:p>
          <a:p>
            <a:r>
              <a:rPr lang="en-US" dirty="0"/>
              <a:t>Half are nonsense words. For example, ‘</a:t>
            </a:r>
            <a:r>
              <a:rPr lang="en-US" dirty="0" err="1"/>
              <a:t>sheb</a:t>
            </a:r>
            <a:r>
              <a:rPr lang="en-US" dirty="0"/>
              <a:t>’, ‘</a:t>
            </a:r>
            <a:r>
              <a:rPr lang="en-US" dirty="0" err="1"/>
              <a:t>glight</a:t>
            </a:r>
            <a:r>
              <a:rPr lang="en-US" dirty="0"/>
              <a:t>’, ‘</a:t>
            </a:r>
            <a:r>
              <a:rPr lang="en-US" dirty="0" err="1"/>
              <a:t>ched</a:t>
            </a:r>
            <a:r>
              <a:rPr lang="en-US" dirty="0"/>
              <a:t>’, ‘</a:t>
            </a:r>
            <a:r>
              <a:rPr lang="en-US" dirty="0" err="1"/>
              <a:t>teb</a:t>
            </a:r>
            <a:r>
              <a:rPr lang="en-US" dirty="0"/>
              <a:t>’. </a:t>
            </a:r>
          </a:p>
          <a:p>
            <a:endParaRPr lang="en-US" dirty="0"/>
          </a:p>
          <a:p>
            <a:r>
              <a:rPr lang="en-US" dirty="0"/>
              <a:t>There is a picture of an alien next to each word to remind the children that it isn’t a real word.</a:t>
            </a:r>
            <a:endParaRPr lang="en-GB" dirty="0"/>
          </a:p>
          <a:p>
            <a:endParaRPr lang="en-US" dirty="0"/>
          </a:p>
          <a:p>
            <a:r>
              <a:rPr lang="en-US" dirty="0"/>
              <a:t>Nonsense words are used to assess children’s reading.</a:t>
            </a:r>
          </a:p>
          <a:p>
            <a:r>
              <a:rPr lang="en-US" dirty="0"/>
              <a:t>They check that children will be able to read sounds the sounds they know in unfamiliar words.</a:t>
            </a:r>
          </a:p>
          <a:p>
            <a:r>
              <a:rPr lang="en-US" dirty="0"/>
              <a:t>They read these words using the same routine as real words – ‘Special Friends, Fred Talk.’</a:t>
            </a:r>
          </a:p>
          <a:p>
            <a:endParaRPr lang="en-US" dirty="0"/>
          </a:p>
          <a:p>
            <a:pPr defTabSz="465887">
              <a:defRPr/>
            </a:pPr>
            <a:r>
              <a:rPr lang="en-US" dirty="0"/>
              <a:t>Children who can read nonsense words will, very soon, be able to read any new word – for example – gargantuan, flailing, raucous, anticipation; </a:t>
            </a:r>
          </a:p>
          <a:p>
            <a:pPr defTabSz="465887">
              <a:defRPr/>
            </a:pPr>
            <a:r>
              <a:rPr lang="en-US" dirty="0"/>
              <a:t>Reading new words increases children’s vocabulary rapidly.</a:t>
            </a:r>
            <a:endParaRPr lang="en-GB" dirty="0"/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858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In our school, we aim to make sure that every child learns to read accurately by the end of Year 1 so they are set up for success in school and in life.</a:t>
            </a:r>
          </a:p>
          <a:p>
            <a:pPr lvl="0"/>
            <a:r>
              <a:rPr lang="en-US" dirty="0"/>
              <a:t>As soon as we spot a child who needs extra practice learning to read sounds and words, we teach them one-to-one for a few minutes every day.</a:t>
            </a:r>
            <a:endParaRPr lang="en-GB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3056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defRPr/>
            </a:pPr>
            <a:r>
              <a:rPr lang="en-GB" dirty="0"/>
              <a:t>Each week, we will send home film links to lessons that match the sounds and words your child has been learning in school. </a:t>
            </a:r>
          </a:p>
          <a:p>
            <a:pPr>
              <a:lnSpc>
                <a:spcPct val="115000"/>
              </a:lnSpc>
              <a:spcAft>
                <a:spcPts val="1019"/>
              </a:spcAft>
            </a:pPr>
            <a:r>
              <a:rPr lang="en-GB" dirty="0"/>
              <a:t>Plus 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3-minute 'Special Friends, Fred Talk' Virtual Classroom films.</a:t>
            </a:r>
          </a:p>
          <a:p>
            <a:pPr>
              <a:lnSpc>
                <a:spcPct val="115000"/>
              </a:lnSpc>
              <a:spcAft>
                <a:spcPts val="1019"/>
              </a:spcAft>
            </a:pPr>
            <a:endParaRPr lang="en-GB" dirty="0">
              <a:solidFill>
                <a:srgbClr val="000000"/>
              </a:solidFill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 child uses the Virtual Classroom in school. 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Children are familiar with the VC teachers – and interact with them as they would their own teacher.</a:t>
            </a:r>
            <a:r>
              <a:rPr lang="en-GB" dirty="0">
                <a:effectLst/>
              </a:rPr>
              <a:t> </a:t>
            </a:r>
            <a:endParaRPr lang="en-GB" sz="1000" dirty="0"/>
          </a:p>
          <a:p>
            <a:pPr defTabSz="465887">
              <a:defRPr/>
            </a:pPr>
            <a:endParaRPr lang="en-GB" dirty="0"/>
          </a:p>
          <a:p>
            <a:pPr defTabSz="465887">
              <a:defRPr/>
            </a:pPr>
            <a:r>
              <a:rPr lang="en-GB" dirty="0"/>
              <a:t>Watch these films with your child to help them to practise reading the sounds and words until they can read them speedily.</a:t>
            </a:r>
          </a:p>
          <a:p>
            <a:pPr>
              <a:lnSpc>
                <a:spcPts val="1529"/>
              </a:lnSpc>
            </a:pPr>
            <a:r>
              <a:rPr lang="en-GB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The more they practise using these films, the quicker they’ll learn to read.</a:t>
            </a:r>
            <a:r>
              <a:rPr lang="en-GB" sz="800" dirty="0"/>
              <a:t> </a:t>
            </a:r>
            <a:endParaRPr lang="en-GB" sz="1000" dirty="0"/>
          </a:p>
          <a:p>
            <a:pPr>
              <a:lnSpc>
                <a:spcPts val="1529"/>
              </a:lnSpc>
            </a:pPr>
            <a:endParaRPr lang="en-GB" dirty="0"/>
          </a:p>
          <a:p>
            <a:pPr defTabSz="465887">
              <a:defRPr/>
            </a:pPr>
            <a:r>
              <a:rPr lang="en-GB" dirty="0"/>
              <a:t>Simply click the link and watch on a tablet or other device. </a:t>
            </a:r>
          </a:p>
          <a:p>
            <a:pPr defTabSz="465887">
              <a:defRPr/>
            </a:pPr>
            <a:endParaRPr lang="en-GB" dirty="0"/>
          </a:p>
          <a:p>
            <a:pPr defTabSz="465887">
              <a:defRPr/>
            </a:pPr>
            <a:r>
              <a:rPr lang="en-GB" dirty="0"/>
              <a:t>Let’s have a look at one of these films on the Virtual Classroom. </a:t>
            </a:r>
            <a:r>
              <a:rPr lang="en-GB" i="1" dirty="0"/>
              <a:t>Play a Set 2 or 3 Special Friends, Fred Talk lesson film from the virtual classroom.</a:t>
            </a:r>
          </a:p>
          <a:p>
            <a:pPr defTabSz="465887"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4805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defRPr/>
            </a:pPr>
            <a:r>
              <a:rPr lang="en-GB" i="1" dirty="0">
                <a:latin typeface="Times New Roman" panose="02020603050405020304" pitchFamily="18" charset="0"/>
              </a:rPr>
              <a:t>Discuss the one that is applicable to your school:</a:t>
            </a:r>
          </a:p>
          <a:p>
            <a:pPr defTabSz="465887">
              <a:defRPr/>
            </a:pPr>
            <a:endParaRPr lang="en-GB" dirty="0">
              <a:latin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19"/>
              </a:spcAft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Your child will also bring home a My Set 2 and 3 Speed Sounds books</a:t>
            </a:r>
            <a:r>
              <a:rPr lang="en-US" sz="18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practise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reading and writing the Set 2 and 3 sounds and words.</a:t>
            </a:r>
          </a:p>
          <a:p>
            <a:pPr>
              <a:lnSpc>
                <a:spcPct val="115000"/>
              </a:lnSpc>
              <a:spcAft>
                <a:spcPts val="1019"/>
              </a:spcAft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 are instructions for you inside cover of the book.</a:t>
            </a: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19"/>
              </a:spcAft>
            </a:pPr>
            <a:endParaRPr lang="en-GB" sz="18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19"/>
              </a:spcAft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Each week, your child will bring home the Speed Sounds cards they have been taught to practise reading sounds speedily.</a:t>
            </a: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r>
              <a:rPr lang="en-US" dirty="0"/>
              <a:t>You can purchase Set 2/3 flashcards or My Reading and Writing Kit ages 5-7 becoming a reader to support your child with Set 2 sounds at home if you wish.</a:t>
            </a:r>
          </a:p>
          <a:p>
            <a:pPr defTabSz="465887">
              <a:defRPr/>
            </a:pPr>
            <a:endParaRPr lang="en-US" baseline="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19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266" y="0"/>
            <a:ext cx="9137468" cy="6858000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067944" y="4221088"/>
            <a:ext cx="5076056" cy="1181993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4EBE64A-402B-1A5B-1D48-A271DF4312CD}"/>
              </a:ext>
            </a:extLst>
          </p:cNvPr>
          <p:cNvSpPr/>
          <p:nvPr userDrawn="1"/>
        </p:nvSpPr>
        <p:spPr>
          <a:xfrm>
            <a:off x="4572000" y="6485021"/>
            <a:ext cx="4572000" cy="372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037735"/>
      </p:ext>
    </p:extLst>
  </p:cSld>
  <p:clrMapOvr>
    <a:masterClrMapping/>
  </p:clrMapOvr>
  <p:hf sldNum="0"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T_RM_pag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40" y="0"/>
            <a:ext cx="9180512" cy="6858000"/>
          </a:xfrm>
          <a:prstGeom prst="rect">
            <a:avLst/>
          </a:prstGeom>
        </p:spPr>
      </p:pic>
      <p:sp>
        <p:nvSpPr>
          <p:cNvPr id="7" name="Rectangle 3"/>
          <p:cNvSpPr/>
          <p:nvPr userDrawn="1"/>
        </p:nvSpPr>
        <p:spPr>
          <a:xfrm>
            <a:off x="323527" y="1151032"/>
            <a:ext cx="8640961" cy="45719"/>
          </a:xfrm>
          <a:prstGeom prst="rect">
            <a:avLst/>
          </a:prstGeom>
          <a:solidFill>
            <a:srgbClr val="3B9E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528" y="260649"/>
            <a:ext cx="7478713" cy="864096"/>
          </a:xfrm>
        </p:spPr>
        <p:txBody>
          <a:bodyPr anchor="b"/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7" y="1385394"/>
            <a:ext cx="8639175" cy="504056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04DBCEF-19A6-4004-B125-9F3899656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26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T_RM_pag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40" y="0"/>
            <a:ext cx="9180512" cy="6858000"/>
          </a:xfrm>
          <a:prstGeom prst="rect">
            <a:avLst/>
          </a:prstGeom>
        </p:spPr>
      </p:pic>
      <p:sp>
        <p:nvSpPr>
          <p:cNvPr id="7" name="Rectangle 3"/>
          <p:cNvSpPr/>
          <p:nvPr userDrawn="1"/>
        </p:nvSpPr>
        <p:spPr>
          <a:xfrm>
            <a:off x="323527" y="1151032"/>
            <a:ext cx="8640961" cy="45719"/>
          </a:xfrm>
          <a:prstGeom prst="rect">
            <a:avLst/>
          </a:prstGeom>
          <a:solidFill>
            <a:srgbClr val="3B9E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528" y="260649"/>
            <a:ext cx="7478713" cy="864096"/>
          </a:xfrm>
        </p:spPr>
        <p:txBody>
          <a:bodyPr anchor="b"/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/>
              <a:t>Click to edit Master title style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04DBCEF-19A6-4004-B125-9F3899656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323527" y="1385394"/>
            <a:ext cx="4246885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700017" y="1385394"/>
            <a:ext cx="4254624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4975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Placeholder 1"/>
          <p:cNvSpPr>
            <a:spLocks noGrp="1"/>
          </p:cNvSpPr>
          <p:nvPr>
            <p:ph type="title"/>
          </p:nvPr>
        </p:nvSpPr>
        <p:spPr bwMode="auto">
          <a:xfrm>
            <a:off x="323850" y="333375"/>
            <a:ext cx="7478713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23850" y="1495425"/>
            <a:ext cx="8639175" cy="474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5288" y="6356350"/>
            <a:ext cx="2195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DF6C09D9-D1B6-4568-8B87-5A6249D0DBD1}" type="datetime1">
              <a:rPr lang="en-US"/>
              <a:pPr>
                <a:defRPr/>
              </a:pPr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Ruth Miskin Literacy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409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D366FC25-FCA6-4D86-A84B-F6C8160D7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95288" y="188913"/>
            <a:ext cx="8567737" cy="144462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15368" name="Picture 9" descr="RM_shape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3888" y="404813"/>
            <a:ext cx="68897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323850" y="188913"/>
            <a:ext cx="0" cy="6480175"/>
          </a:xfrm>
          <a:prstGeom prst="line">
            <a:avLst/>
          </a:prstGeom>
          <a:ln>
            <a:prstDash val="sysDot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0" name="Picture 9" descr="PPT_RM_page.jp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712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hf sldNum="0"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787878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9pPr>
    </p:titleStyle>
    <p:bodyStyle>
      <a:lvl1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uthmiskin.com/parents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oxfordowl.co.uk/Reading/" TargetMode="External"/><Relationship Id="rId4" Type="http://schemas.openxmlformats.org/officeDocument/2006/relationships/hyperlink" Target="https://www.facebook.com/miskin.education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283900" y="4221088"/>
            <a:ext cx="4860099" cy="1181993"/>
          </a:xfrm>
        </p:spPr>
        <p:txBody>
          <a:bodyPr>
            <a:noAutofit/>
          </a:bodyPr>
          <a:lstStyle/>
          <a:p>
            <a:r>
              <a:rPr lang="en-US" sz="2800" dirty="0"/>
              <a:t>Parent Meeting </a:t>
            </a:r>
            <a:br>
              <a:rPr lang="en-US" sz="2800" dirty="0"/>
            </a:br>
            <a:r>
              <a:rPr lang="en-US" sz="2800" dirty="0"/>
              <a:t>Phonics Screening Check</a:t>
            </a:r>
          </a:p>
        </p:txBody>
      </p:sp>
    </p:spTree>
    <p:extLst>
      <p:ext uri="{BB962C8B-B14F-4D97-AF65-F5344CB8AC3E}">
        <p14:creationId xmlns:p14="http://schemas.microsoft.com/office/powerpoint/2010/main" val="1449078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6F2CC8-DE15-654D-9D80-DC0A17065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I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DF6C960-CBF0-1745-812E-85F7F7488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Help your child to use </a:t>
            </a:r>
            <a:r>
              <a:rPr lang="en-US" dirty="0"/>
              <a:t>‘Special Friends’, ‘Fred Talk’ to read words.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Practise reading sounds speedily.       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Watch the Virtual Classroom films together.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Listen to your child read their Storybook   every day.</a:t>
            </a:r>
          </a:p>
        </p:txBody>
      </p:sp>
    </p:spTree>
    <p:extLst>
      <p:ext uri="{BB962C8B-B14F-4D97-AF65-F5344CB8AC3E}">
        <p14:creationId xmlns:p14="http://schemas.microsoft.com/office/powerpoint/2010/main" val="254120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54883CF-ABF9-984B-9FFC-62BB643E7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Video Tutorials (</a:t>
            </a:r>
            <a:r>
              <a:rPr lang="en-US" dirty="0" err="1"/>
              <a:t>ruthmiskin.com</a:t>
            </a:r>
            <a:r>
              <a:rPr lang="en-US" dirty="0"/>
              <a:t>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1ACF677-C063-308A-094B-852A50002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6" descr="Graphical user interface, text, application&#10;&#10;Description automatically generated">
            <a:extLst>
              <a:ext uri="{FF2B5EF4-FFF2-40B4-BE49-F238E27FC236}">
                <a16:creationId xmlns="" xmlns:a16="http://schemas.microsoft.com/office/drawing/2014/main" id="{33467CFF-6166-5C4B-23DB-605A3F06F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23850" y="2178769"/>
            <a:ext cx="8639175" cy="345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26422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resources available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Ruth Miskin Parents’ Page:</a:t>
            </a:r>
          </a:p>
          <a:p>
            <a:r>
              <a:rPr lang="en-US" dirty="0">
                <a:hlinkClick r:id="rId3"/>
              </a:rPr>
              <a:t>https://www.ruthmiskin.com/parents/</a:t>
            </a:r>
            <a:endParaRPr lang="en-US" dirty="0"/>
          </a:p>
          <a:p>
            <a:endParaRPr lang="en-US" dirty="0"/>
          </a:p>
          <a:p>
            <a:r>
              <a:rPr lang="en-US" dirty="0"/>
              <a:t>Ruth Miskin Facebook:</a:t>
            </a:r>
          </a:p>
          <a:p>
            <a:r>
              <a:rPr lang="en-US" dirty="0">
                <a:hlinkClick r:id="rId4"/>
              </a:rPr>
              <a:t>https://www.facebook.com/miskin.education</a:t>
            </a:r>
            <a:endParaRPr lang="en-US" dirty="0"/>
          </a:p>
          <a:p>
            <a:endParaRPr lang="en-US" dirty="0"/>
          </a:p>
          <a:p>
            <a:r>
              <a:rPr lang="en-US" dirty="0"/>
              <a:t>Free e-books for home reading:</a:t>
            </a:r>
          </a:p>
          <a:p>
            <a:r>
              <a:rPr lang="en-US" dirty="0">
                <a:hlinkClick r:id="rId5"/>
              </a:rPr>
              <a:t>http://www.oxfordowl.co.uk/Reading/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479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36" y="260649"/>
            <a:ext cx="8640951" cy="864096"/>
          </a:xfrm>
        </p:spPr>
        <p:txBody>
          <a:bodyPr/>
          <a:lstStyle/>
          <a:p>
            <a:r>
              <a:rPr lang="en-US" dirty="0"/>
              <a:t>Reading </a:t>
            </a:r>
            <a:r>
              <a:rPr lang="en-GB" dirty="0"/>
              <a:t>changes everything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5A5A5A"/>
                </a:solidFill>
              </a:rPr>
              <a:t>Teach a child to read and keep that child reading and we will change everything.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And I mean everything.</a:t>
            </a:r>
          </a:p>
          <a:p>
            <a:endParaRPr lang="en-US" b="1" dirty="0">
              <a:solidFill>
                <a:schemeClr val="accent1"/>
              </a:solidFill>
            </a:endParaRPr>
          </a:p>
          <a:p>
            <a:pPr marL="0" indent="0" algn="r">
              <a:buNone/>
            </a:pPr>
            <a:r>
              <a:rPr lang="en-US" sz="1800" i="1" dirty="0"/>
              <a:t>Jeanette Winterson</a:t>
            </a:r>
            <a:endParaRPr lang="en-US" sz="1800" b="1" i="1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750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questions?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="" xmlns:a16="http://schemas.microsoft.com/office/drawing/2014/main" id="{972DBF38-5835-E687-B04E-4ADBC1733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896" y="2153520"/>
            <a:ext cx="4682207" cy="318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33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36" y="260649"/>
            <a:ext cx="8640951" cy="864096"/>
          </a:xfrm>
        </p:spPr>
        <p:txBody>
          <a:bodyPr/>
          <a:lstStyle/>
          <a:p>
            <a:r>
              <a:rPr lang="en-US" dirty="0"/>
              <a:t>Reading </a:t>
            </a:r>
            <a:r>
              <a:rPr lang="en-GB" dirty="0"/>
              <a:t>changes everything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5A5A5A"/>
                </a:solidFill>
              </a:rPr>
              <a:t>Teach a child to read and keep that child reading and we will change everything.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And I mean everything.</a:t>
            </a:r>
          </a:p>
          <a:p>
            <a:endParaRPr lang="en-US" b="1" dirty="0">
              <a:solidFill>
                <a:schemeClr val="accent1"/>
              </a:solidFill>
            </a:endParaRPr>
          </a:p>
          <a:p>
            <a:pPr marL="0" indent="0" algn="r">
              <a:buNone/>
            </a:pPr>
            <a:r>
              <a:rPr lang="en-US" sz="1800" i="1" dirty="0"/>
              <a:t>Jeanette Winterson</a:t>
            </a:r>
            <a:endParaRPr lang="en-US" sz="1800" b="1" i="1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882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1D1930-DA65-1D4E-8A1A-8B2F9CEA7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Phonics Screening Check?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6285F38-98DE-4746-A2A4-771CDD0D9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 word-reading test at the end of Year 1.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Children read 40 words.</a:t>
            </a:r>
          </a:p>
        </p:txBody>
      </p:sp>
    </p:spTree>
    <p:extLst>
      <p:ext uri="{BB962C8B-B14F-4D97-AF65-F5344CB8AC3E}">
        <p14:creationId xmlns:p14="http://schemas.microsoft.com/office/powerpoint/2010/main" val="36529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plex_Speed_Sounds_Chart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75" t="7912" r="8731" b="12963"/>
          <a:stretch/>
        </p:blipFill>
        <p:spPr>
          <a:xfrm>
            <a:off x="2555630" y="1256818"/>
            <a:ext cx="4320626" cy="5548345"/>
          </a:xfrm>
          <a:prstGeom prst="rect">
            <a:avLst/>
          </a:prstGeom>
        </p:spPr>
      </p:pic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>
                <a:solidFill>
                  <a:schemeClr val="accent5"/>
                </a:solidFill>
              </a:rPr>
              <a:t>Speed Sounds Set 3</a:t>
            </a:r>
          </a:p>
        </p:txBody>
      </p:sp>
    </p:spTree>
    <p:extLst>
      <p:ext uri="{BB962C8B-B14F-4D97-AF65-F5344CB8AC3E}">
        <p14:creationId xmlns:p14="http://schemas.microsoft.com/office/powerpoint/2010/main" val="137082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471469F-21DD-8648-90F1-2E26C8476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0649"/>
            <a:ext cx="8205617" cy="864096"/>
          </a:xfrm>
        </p:spPr>
        <p:txBody>
          <a:bodyPr/>
          <a:lstStyle/>
          <a:p>
            <a:r>
              <a:rPr lang="en-US" dirty="0"/>
              <a:t>‘Special Friends’, ‘Fred Talk’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D978140-5EAA-1D40-BB07-5D4020AE85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76009" y="1828800"/>
            <a:ext cx="7391980" cy="35527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06368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1D0C9C-3D1A-1B43-89FB-E992F8876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Nonsense words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3F3701B-E3AE-3643-B41D-8D2F98D69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32" y="1731717"/>
            <a:ext cx="3878316" cy="15180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B83FF7B-A559-5041-BADD-DDD84C8E1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832" y="3493582"/>
            <a:ext cx="3878317" cy="15180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E363FE7-69DB-F341-B5ED-51227FAD8B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5852" y="1731717"/>
            <a:ext cx="3878316" cy="15180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FBAF87B-3D93-8545-A864-2482BDC970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377"/>
          <a:stretch/>
        </p:blipFill>
        <p:spPr>
          <a:xfrm>
            <a:off x="4792523" y="3493582"/>
            <a:ext cx="3881645" cy="15180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75336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01CD058-F7B3-EDD5-1138-EF0DD6FFD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 every child to read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B371F02-B2C1-0F25-95A6-778569FF19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 descr="A person and a child sitting at a table&#10;&#10;Description automatically generated with low confidence">
            <a:extLst>
              <a:ext uri="{FF2B5EF4-FFF2-40B4-BE49-F238E27FC236}">
                <a16:creationId xmlns="" xmlns:a16="http://schemas.microsoft.com/office/drawing/2014/main" id="{4F6B4C1E-5CB0-92F2-2673-6182FD6810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35" y="1544117"/>
            <a:ext cx="7845129" cy="440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627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8720"/>
            <a:ext cx="8635412" cy="864096"/>
          </a:xfrm>
        </p:spPr>
        <p:txBody>
          <a:bodyPr/>
          <a:lstStyle/>
          <a:p>
            <a:r>
              <a:rPr lang="en-US" dirty="0"/>
              <a:t>Virtual Classroom films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8DCF29F-5515-690E-1F3F-7B1736B65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 descr="A person holding a sign&#10;&#10;Description automatically generated">
            <a:extLst>
              <a:ext uri="{FF2B5EF4-FFF2-40B4-BE49-F238E27FC236}">
                <a16:creationId xmlns="" xmlns:a16="http://schemas.microsoft.com/office/drawing/2014/main" id="{14E7C6A0-4D69-63AE-5E6F-1F73DFDEA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26" y="1613601"/>
            <a:ext cx="7772400" cy="436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794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DDBF1B9-23AD-D3A3-BA60-5BE68FA59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at home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="" xmlns:a16="http://schemas.microsoft.com/office/drawing/2014/main" id="{75FD9A27-766C-39CD-1B93-051DFA5A96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9988">
            <a:off x="5419302" y="3212440"/>
            <a:ext cx="672177" cy="10434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="" xmlns:a16="http://schemas.microsoft.com/office/drawing/2014/main" id="{C4F05C47-92F5-C6C4-4787-40794FA58E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1248">
            <a:off x="4881407" y="3062758"/>
            <a:ext cx="752959" cy="10434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="" xmlns:a16="http://schemas.microsoft.com/office/drawing/2014/main" id="{EE9384B1-7A64-F60E-C16E-1DAF86F914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342" y="2991349"/>
            <a:ext cx="709647" cy="10434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="" xmlns:a16="http://schemas.microsoft.com/office/drawing/2014/main" id="{39CF1E34-2C16-90C2-5408-0E089031E2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4076">
            <a:off x="3917351" y="3034342"/>
            <a:ext cx="693254" cy="10434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="" xmlns:a16="http://schemas.microsoft.com/office/drawing/2014/main" id="{9855C131-B1F1-B62F-9406-DD5D758447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0984">
            <a:off x="3462092" y="3168882"/>
            <a:ext cx="713941" cy="10434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A picture containing text, automaton&#10;&#10;Description automatically generated">
            <a:extLst>
              <a:ext uri="{FF2B5EF4-FFF2-40B4-BE49-F238E27FC236}">
                <a16:creationId xmlns="" xmlns:a16="http://schemas.microsoft.com/office/drawing/2014/main" id="{DDE7551E-80E0-94C3-4852-891D6C0F29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721" y="2616038"/>
            <a:ext cx="1393390" cy="208122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9342ACDE-04E3-376F-BB92-F9ACC2280435}"/>
              </a:ext>
            </a:extLst>
          </p:cNvPr>
          <p:cNvSpPr/>
          <p:nvPr/>
        </p:nvSpPr>
        <p:spPr>
          <a:xfrm>
            <a:off x="1849508" y="2630927"/>
            <a:ext cx="718512" cy="162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991850"/>
      </p:ext>
    </p:extLst>
  </p:cSld>
  <p:clrMapOvr>
    <a:masterClrMapping/>
  </p:clrMapOvr>
</p:sld>
</file>

<file path=ppt/theme/theme1.xml><?xml version="1.0" encoding="utf-8"?>
<a:theme xmlns:a="http://schemas.openxmlformats.org/drawingml/2006/main" name="NEW Phonics Template">
  <a:themeElements>
    <a:clrScheme name="Custom 4">
      <a:dk1>
        <a:srgbClr val="2D2D2D"/>
      </a:dk1>
      <a:lt1>
        <a:sysClr val="window" lastClr="FFFFFF"/>
      </a:lt1>
      <a:dk2>
        <a:srgbClr val="5A5A5A"/>
      </a:dk2>
      <a:lt2>
        <a:srgbClr val="EEECE1"/>
      </a:lt2>
      <a:accent1>
        <a:srgbClr val="FFC000"/>
      </a:accent1>
      <a:accent2>
        <a:srgbClr val="FFD200"/>
      </a:accent2>
      <a:accent3>
        <a:srgbClr val="CF9C00"/>
      </a:accent3>
      <a:accent4>
        <a:srgbClr val="A0A0A0"/>
      </a:accent4>
      <a:accent5>
        <a:srgbClr val="787878"/>
      </a:accent5>
      <a:accent6>
        <a:srgbClr val="5A5A5A"/>
      </a:accent6>
      <a:hlink>
        <a:srgbClr val="CF9C00"/>
      </a:hlink>
      <a:folHlink>
        <a:srgbClr val="787878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7D1AFDE363394FB0A1E3A52CA664CD" ma:contentTypeVersion="18" ma:contentTypeDescription="Create a new document." ma:contentTypeScope="" ma:versionID="e88fbd9444d166bde9ac2c9ac7f8c0ce">
  <xsd:schema xmlns:xsd="http://www.w3.org/2001/XMLSchema" xmlns:xs="http://www.w3.org/2001/XMLSchema" xmlns:p="http://schemas.microsoft.com/office/2006/metadata/properties" xmlns:ns2="9a8f53b2-13a3-4793-90e7-10226504b3c4" xmlns:ns3="e3eab8b6-c0c4-41d5-9873-d73174f14db4" targetNamespace="http://schemas.microsoft.com/office/2006/metadata/properties" ma:root="true" ma:fieldsID="a37b41880412a4737e75f356d32fb4b0" ns2:_="" ns3:_="">
    <xsd:import namespace="9a8f53b2-13a3-4793-90e7-10226504b3c4"/>
    <xsd:import namespace="e3eab8b6-c0c4-41d5-9873-d73174f14db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2:SharedWithUsers" minOccurs="0"/>
                <xsd:element ref="ns2:SharedWithDetails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LengthInSeconds" minOccurs="0"/>
                <xsd:element ref="ns3:DateandTimeModified" minOccurs="0"/>
                <xsd:element ref="ns3:lcf76f155ced4ddcb4097134ff3c332f" minOccurs="0"/>
                <xsd:element ref="ns2:TaxCatchAll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8f53b2-13a3-4793-90e7-10226504b3c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851b88b5-1e03-4004-8c48-28539b4b26ed}" ma:internalName="TaxCatchAll" ma:showField="CatchAllData" ma:web="9a8f53b2-13a3-4793-90e7-10226504b3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eab8b6-c0c4-41d5-9873-d73174f14d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DateandTimeModified" ma:index="23" nillable="true" ma:displayName="Date and Time Modified" ma:format="DateTime" ma:internalName="DateandTimeModified">
      <xsd:simpleType>
        <xsd:restriction base="dms:DateTime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22edab9a-dc9d-426e-90cc-a0414d65d0e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0F11ADF-2FC6-4EBB-B614-F07692C24FAA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71209377-E1C5-45D0-A55B-80E41E5CA9F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3DD721F-5C7C-4594-B57D-8FF2402C66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8f53b2-13a3-4793-90e7-10226504b3c4"/>
    <ds:schemaRef ds:uri="e3eab8b6-c0c4-41d5-9873-d73174f14d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Presentation1.potx</Template>
  <TotalTime>824</TotalTime>
  <Words>890</Words>
  <Application>Microsoft Office PowerPoint</Application>
  <PresentationFormat>On-screen Show (4:3)</PresentationFormat>
  <Paragraphs>123</Paragraphs>
  <Slides>14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NEW Phonics Template</vt:lpstr>
      <vt:lpstr>Parent Meeting  Phonics Screening Check</vt:lpstr>
      <vt:lpstr>Reading changes everything</vt:lpstr>
      <vt:lpstr>What is the Phonics Screening Check?</vt:lpstr>
      <vt:lpstr>Speed Sounds Set 3</vt:lpstr>
      <vt:lpstr>‘Special Friends’, ‘Fred Talk’</vt:lpstr>
      <vt:lpstr>Nonsense words</vt:lpstr>
      <vt:lpstr>Teach every child to read</vt:lpstr>
      <vt:lpstr>Virtual Classroom films</vt:lpstr>
      <vt:lpstr>Practice at home</vt:lpstr>
      <vt:lpstr>What can I do?</vt:lpstr>
      <vt:lpstr>Free Video Tutorials (ruthmiskin.com)</vt:lpstr>
      <vt:lpstr>Online resources available</vt:lpstr>
      <vt:lpstr>Reading changes everything</vt:lpstr>
      <vt:lpstr>Any questions?</vt:lpstr>
    </vt:vector>
  </TitlesOfParts>
  <Company>Ruth Miskin Literacy Limited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Victoria Steenson</dc:creator>
  <cp:lastModifiedBy>Mrs Randon</cp:lastModifiedBy>
  <cp:revision>130</cp:revision>
  <cp:lastPrinted>2024-04-15T12:25:12Z</cp:lastPrinted>
  <dcterms:created xsi:type="dcterms:W3CDTF">2015-11-23T14:36:59Z</dcterms:created>
  <dcterms:modified xsi:type="dcterms:W3CDTF">2025-02-25T14:26:51Z</dcterms:modified>
</cp:coreProperties>
</file>