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3" r:id="rId5"/>
    <p:sldId id="258" r:id="rId6"/>
    <p:sldId id="260" r:id="rId7"/>
    <p:sldId id="261" r:id="rId8"/>
    <p:sldId id="262" r:id="rId9"/>
    <p:sldId id="264" r:id="rId10"/>
    <p:sldId id="265" r:id="rId11"/>
    <p:sldId id="266" r:id="rId12"/>
    <p:sldId id="268" r:id="rId13"/>
    <p:sldId id="269" r:id="rId14"/>
    <p:sldId id="270" r:id="rId15"/>
    <p:sldId id="272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21F3-1421-4B1D-97FF-9B1244D8A6E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4E1C5-CF5D-40ED-B92B-EF8C404A81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445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21F3-1421-4B1D-97FF-9B1244D8A6E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4E1C5-CF5D-40ED-B92B-EF8C404A81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432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21F3-1421-4B1D-97FF-9B1244D8A6E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4E1C5-CF5D-40ED-B92B-EF8C404A81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913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21F3-1421-4B1D-97FF-9B1244D8A6E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4E1C5-CF5D-40ED-B92B-EF8C404A81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78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21F3-1421-4B1D-97FF-9B1244D8A6E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4E1C5-CF5D-40ED-B92B-EF8C404A81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126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21F3-1421-4B1D-97FF-9B1244D8A6E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4E1C5-CF5D-40ED-B92B-EF8C404A81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24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21F3-1421-4B1D-97FF-9B1244D8A6E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4E1C5-CF5D-40ED-B92B-EF8C404A81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001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21F3-1421-4B1D-97FF-9B1244D8A6E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4E1C5-CF5D-40ED-B92B-EF8C404A81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3068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21F3-1421-4B1D-97FF-9B1244D8A6E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4E1C5-CF5D-40ED-B92B-EF8C404A81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248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21F3-1421-4B1D-97FF-9B1244D8A6E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4E1C5-CF5D-40ED-B92B-EF8C404A81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909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21F3-1421-4B1D-97FF-9B1244D8A6E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4E1C5-CF5D-40ED-B92B-EF8C404A81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050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D21F3-1421-4B1D-97FF-9B1244D8A6E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4E1C5-CF5D-40ED-B92B-EF8C404A81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384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uthmiskin.com/windows-and-mirrors-booklist-2/" TargetMode="External"/><Relationship Id="rId2" Type="http://schemas.openxmlformats.org/officeDocument/2006/relationships/hyperlink" Target="https://www.thereaderteacher.com/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Reading in KS1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Mrs </a:t>
            </a:r>
            <a:r>
              <a:rPr lang="en-GB" dirty="0" err="1"/>
              <a:t>Randon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8447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Read, Write Inc.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Continues in KS1</a:t>
            </a:r>
          </a:p>
          <a:p>
            <a:r>
              <a:rPr lang="en-GB" dirty="0"/>
              <a:t>Differentiated Groups</a:t>
            </a:r>
          </a:p>
          <a:p>
            <a:r>
              <a:rPr lang="en-GB" dirty="0"/>
              <a:t>Learning set 1, 2 and 3 sounds</a:t>
            </a:r>
          </a:p>
          <a:p>
            <a:r>
              <a:rPr lang="en-GB" dirty="0"/>
              <a:t>Spelling linked to sound</a:t>
            </a:r>
          </a:p>
          <a:p>
            <a:r>
              <a:rPr lang="en-GB" dirty="0"/>
              <a:t>Reading session – adult circulates</a:t>
            </a:r>
          </a:p>
          <a:p>
            <a:r>
              <a:rPr lang="en-GB" dirty="0"/>
              <a:t>Age related - finish end Autumn Term Year 2</a:t>
            </a:r>
          </a:p>
          <a:p>
            <a:r>
              <a:rPr lang="en-GB" dirty="0"/>
              <a:t>Half Termly Assessments – learning at correct level</a:t>
            </a:r>
          </a:p>
        </p:txBody>
      </p:sp>
    </p:spTree>
    <p:extLst>
      <p:ext uri="{BB962C8B-B14F-4D97-AF65-F5344CB8AC3E}">
        <p14:creationId xmlns:p14="http://schemas.microsoft.com/office/powerpoint/2010/main" val="1851019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Complex Speed Sound Chart</a:t>
            </a:r>
          </a:p>
        </p:txBody>
      </p:sp>
      <p:pic>
        <p:nvPicPr>
          <p:cNvPr id="4" name="Content Placeholder 3" descr="Read Write Inc. Phonics: Complex Speed Sounds Poster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463" y="1600200"/>
            <a:ext cx="3201074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9687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RWI Assessments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Special Friend, Fred Talk Read the Word</a:t>
            </a:r>
          </a:p>
          <a:p>
            <a:r>
              <a:rPr lang="en-GB" dirty="0"/>
              <a:t>Fred in Your Head</a:t>
            </a:r>
          </a:p>
          <a:p>
            <a:r>
              <a:rPr lang="en-GB" dirty="0"/>
              <a:t>Speedy Reading</a:t>
            </a:r>
          </a:p>
          <a:p>
            <a:r>
              <a:rPr lang="en-GB" dirty="0"/>
              <a:t>Fluency</a:t>
            </a:r>
          </a:p>
          <a:p>
            <a:r>
              <a:rPr lang="en-GB" dirty="0"/>
              <a:t>Speed</a:t>
            </a:r>
          </a:p>
          <a:p>
            <a:r>
              <a:rPr lang="en-GB" dirty="0"/>
              <a:t>Intonation </a:t>
            </a:r>
          </a:p>
          <a:p>
            <a:r>
              <a:rPr lang="en-GB" dirty="0"/>
              <a:t>Comprehension</a:t>
            </a:r>
          </a:p>
          <a:p>
            <a:r>
              <a:rPr lang="en-GB" dirty="0"/>
              <a:t>Results sent home after each half term assessment – </a:t>
            </a:r>
            <a:r>
              <a:rPr lang="en-GB"/>
              <a:t>sheet explained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070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Spellings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Matched to sounds they have previously learnt</a:t>
            </a:r>
          </a:p>
          <a:p>
            <a:r>
              <a:rPr lang="en-GB" dirty="0"/>
              <a:t>Include maximum of 2 Common Exception Words. (Year One Words and Year Two Words)</a:t>
            </a:r>
          </a:p>
          <a:p>
            <a:r>
              <a:rPr lang="en-GB" dirty="0"/>
              <a:t>Tested on Mondays - informal</a:t>
            </a:r>
          </a:p>
          <a:p>
            <a:r>
              <a:rPr lang="en-GB" dirty="0"/>
              <a:t>New Spellings home on Mondays – Home Spelling Book (Keep in Book Bag)</a:t>
            </a:r>
          </a:p>
          <a:p>
            <a:r>
              <a:rPr lang="en-GB" dirty="0"/>
              <a:t>Learn 3 times per week – different days</a:t>
            </a:r>
          </a:p>
          <a:p>
            <a:r>
              <a:rPr lang="en-GB" dirty="0"/>
              <a:t>Group leader tracks scores and if they have worked on them sufficiently at home</a:t>
            </a:r>
          </a:p>
        </p:txBody>
      </p:sp>
    </p:spTree>
    <p:extLst>
      <p:ext uri="{BB962C8B-B14F-4D97-AF65-F5344CB8AC3E}">
        <p14:creationId xmlns:p14="http://schemas.microsoft.com/office/powerpoint/2010/main" val="2144134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Year 1 Common Exception Word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8199542" cy="5001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9339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ear 2 Common Exception Word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496944" cy="5256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6638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During RWI time – as a whole class and with partner whilst teacher circulates</a:t>
            </a:r>
          </a:p>
          <a:p>
            <a:r>
              <a:rPr lang="en-GB" dirty="0"/>
              <a:t>Certain children identified and read once per week with a reading volunteer/Reading buddy</a:t>
            </a:r>
          </a:p>
          <a:p>
            <a:r>
              <a:rPr lang="en-GB" dirty="0"/>
              <a:t>Children find speedy reading words, and reading speed difficult – stumbling blocks!</a:t>
            </a:r>
          </a:p>
          <a:p>
            <a:r>
              <a:rPr lang="en-GB" dirty="0"/>
              <a:t>1:1 Tutoring – if fall below age related expectations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665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 at Home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Reading at Home </a:t>
            </a:r>
          </a:p>
          <a:p>
            <a:r>
              <a:rPr lang="en-GB" dirty="0"/>
              <a:t>Practise make Progress - assessments</a:t>
            </a:r>
          </a:p>
          <a:p>
            <a:r>
              <a:rPr lang="en-GB" dirty="0"/>
              <a:t>5 times per week – Home/School agreement</a:t>
            </a:r>
          </a:p>
          <a:p>
            <a:r>
              <a:rPr lang="en-GB" dirty="0"/>
              <a:t>Monitoring of Reading Records – reminder message home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6882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Book bags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Reading Record – Book name, date and tick.  Monitoring </a:t>
            </a:r>
          </a:p>
          <a:p>
            <a:r>
              <a:rPr lang="en-GB" dirty="0"/>
              <a:t>Book Bag Book – shiny</a:t>
            </a:r>
          </a:p>
          <a:p>
            <a:r>
              <a:rPr lang="en-GB" dirty="0"/>
              <a:t>Core Story Book – Floppy – Worked on in class RWI group</a:t>
            </a:r>
          </a:p>
          <a:p>
            <a:r>
              <a:rPr lang="en-GB" dirty="0"/>
              <a:t>Sharing Book – For you to read to your child</a:t>
            </a:r>
          </a:p>
          <a:p>
            <a:r>
              <a:rPr lang="en-GB" dirty="0"/>
              <a:t>Once completed RWI, Reading book matched to ability, and Recommended Read</a:t>
            </a:r>
          </a:p>
          <a:p>
            <a:r>
              <a:rPr lang="en-GB" dirty="0"/>
              <a:t>Keep all in Book Bag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2165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79106"/>
            <a:ext cx="3004131" cy="3913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908720"/>
            <a:ext cx="4104456" cy="3691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8514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 for Pleasure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This is the aim!</a:t>
            </a:r>
          </a:p>
          <a:p>
            <a:r>
              <a:rPr lang="en-GB" dirty="0"/>
              <a:t>Before that – share stories as much as you can</a:t>
            </a:r>
          </a:p>
          <a:p>
            <a:r>
              <a:rPr lang="en-GB" dirty="0"/>
              <a:t>Exposure to more complex language</a:t>
            </a:r>
          </a:p>
          <a:p>
            <a:r>
              <a:rPr lang="en-GB" dirty="0"/>
              <a:t>Pattern of a story</a:t>
            </a:r>
          </a:p>
          <a:p>
            <a:r>
              <a:rPr lang="en-GB" dirty="0"/>
              <a:t>Inference</a:t>
            </a:r>
          </a:p>
          <a:p>
            <a:r>
              <a:rPr lang="en-GB" dirty="0"/>
              <a:t>Comprehension</a:t>
            </a:r>
          </a:p>
          <a:p>
            <a:r>
              <a:rPr lang="en-GB" dirty="0"/>
              <a:t>Well-Being / mental Health</a:t>
            </a:r>
          </a:p>
        </p:txBody>
      </p:sp>
    </p:spTree>
    <p:extLst>
      <p:ext uri="{BB962C8B-B14F-4D97-AF65-F5344CB8AC3E}">
        <p14:creationId xmlns:p14="http://schemas.microsoft.com/office/powerpoint/2010/main" val="3366569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Talk Through Stories and Class English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TTS</a:t>
            </a:r>
          </a:p>
          <a:p>
            <a:r>
              <a:rPr lang="en-GB" dirty="0"/>
              <a:t>Vocabulary</a:t>
            </a:r>
          </a:p>
          <a:p>
            <a:r>
              <a:rPr lang="en-GB" dirty="0"/>
              <a:t>Inference</a:t>
            </a:r>
          </a:p>
          <a:p>
            <a:r>
              <a:rPr lang="en-GB" dirty="0"/>
              <a:t>Enjoyment!</a:t>
            </a:r>
          </a:p>
          <a:p>
            <a:r>
              <a:rPr lang="en-GB" dirty="0"/>
              <a:t>Writing </a:t>
            </a:r>
          </a:p>
          <a:p>
            <a:r>
              <a:rPr lang="en-GB" dirty="0"/>
              <a:t>Spelling, Grammar &amp; Punctuation</a:t>
            </a:r>
          </a:p>
          <a:p>
            <a:r>
              <a:rPr lang="en-GB" dirty="0"/>
              <a:t>Themes</a:t>
            </a:r>
          </a:p>
          <a:p>
            <a:r>
              <a:rPr lang="en-GB" dirty="0"/>
              <a:t>Windows and Mirrors</a:t>
            </a:r>
          </a:p>
        </p:txBody>
      </p:sp>
    </p:spTree>
    <p:extLst>
      <p:ext uri="{BB962C8B-B14F-4D97-AF65-F5344CB8AC3E}">
        <p14:creationId xmlns:p14="http://schemas.microsoft.com/office/powerpoint/2010/main" val="817344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Bear and the Pian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1872208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‎The Invisibl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276872"/>
            <a:ext cx="3019797" cy="2210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The Day The Crayons Quit: Amazon.co.uk: Daywalt, Drew, Jeffers, Oliver:  9780007513765: Books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32656"/>
            <a:ext cx="2896880" cy="3049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Milo Imagines The World by Matt de la Pena, Christian Robinson | Waterstones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365104"/>
            <a:ext cx="2160240" cy="1667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Frockodile by Jeanne Willis | Goodreads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304" y="4189790"/>
            <a:ext cx="2398575" cy="20179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4171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268760"/>
            <a:ext cx="72008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hlinkClick r:id="rId2"/>
              </a:rPr>
              <a:t>https://www.thereaderteacher.com/</a:t>
            </a:r>
            <a:endParaRPr lang="en-GB" sz="2800" dirty="0"/>
          </a:p>
          <a:p>
            <a:endParaRPr lang="en-GB" sz="2800" dirty="0"/>
          </a:p>
          <a:p>
            <a:r>
              <a:rPr lang="en-GB" sz="2800" dirty="0"/>
              <a:t>The Reader Teacher – Recommended reads arranged by Year Group</a:t>
            </a:r>
          </a:p>
          <a:p>
            <a:endParaRPr lang="en-GB" sz="2800" dirty="0"/>
          </a:p>
          <a:p>
            <a:endParaRPr lang="en-GB" sz="2800" dirty="0"/>
          </a:p>
          <a:p>
            <a:r>
              <a:rPr lang="en-GB" sz="2800" dirty="0">
                <a:hlinkClick r:id="rId3"/>
              </a:rPr>
              <a:t>https://www.ruthmiskin.com/windows-and-mirrors-booklist-2/</a:t>
            </a:r>
            <a:endParaRPr lang="en-GB" sz="2800" dirty="0"/>
          </a:p>
          <a:p>
            <a:endParaRPr lang="en-GB" sz="2800" dirty="0"/>
          </a:p>
          <a:p>
            <a:r>
              <a:rPr lang="en-GB" sz="2800" dirty="0"/>
              <a:t>Windows and Mirrors – Ruth </a:t>
            </a:r>
            <a:r>
              <a:rPr lang="en-GB" sz="2800" dirty="0" err="1"/>
              <a:t>Miskin</a:t>
            </a:r>
            <a:r>
              <a:rPr lang="en-GB" sz="2800" dirty="0"/>
              <a:t> book List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2079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 algn="ctr">
              <a:buNone/>
            </a:pPr>
            <a:r>
              <a:rPr lang="en-GB" sz="6000" dirty="0"/>
              <a:t>Please join your child and Read for Pleasure!</a:t>
            </a:r>
          </a:p>
          <a:p>
            <a:pPr marL="0" indent="0" algn="ctr">
              <a:buNone/>
            </a:pPr>
            <a:endParaRPr lang="en-GB" dirty="0"/>
          </a:p>
        </p:txBody>
      </p:sp>
      <p:pic>
        <p:nvPicPr>
          <p:cNvPr id="4" name="Picture 3" descr="I Love Reading genuine Books Sticker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547" y="2924945"/>
            <a:ext cx="3083606" cy="29523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8212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375</Words>
  <Application>Microsoft Office PowerPoint</Application>
  <PresentationFormat>On-screen Show (4:3)</PresentationFormat>
  <Paragraphs>70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Reading in KS1</vt:lpstr>
      <vt:lpstr>Read, Write Inc.</vt:lpstr>
      <vt:lpstr>Complex Speed Sound Chart</vt:lpstr>
      <vt:lpstr>RWI Assessments</vt:lpstr>
      <vt:lpstr>Spellings</vt:lpstr>
      <vt:lpstr>PowerPoint Presentation</vt:lpstr>
      <vt:lpstr>PowerPoint Presentation</vt:lpstr>
      <vt:lpstr>Reading </vt:lpstr>
      <vt:lpstr>Reading at Home</vt:lpstr>
      <vt:lpstr>Book bags</vt:lpstr>
      <vt:lpstr>PowerPoint Presentation</vt:lpstr>
      <vt:lpstr>Reading for Pleasure</vt:lpstr>
      <vt:lpstr>Talk Through Stories and Class English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 in KS1</dc:title>
  <dc:creator>Miss Harrington</dc:creator>
  <cp:lastModifiedBy>Mrs Randon</cp:lastModifiedBy>
  <cp:revision>28</cp:revision>
  <dcterms:created xsi:type="dcterms:W3CDTF">2025-09-08T15:10:52Z</dcterms:created>
  <dcterms:modified xsi:type="dcterms:W3CDTF">2026-09-23T15:37:54Z</dcterms:modified>
</cp:coreProperties>
</file>